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95" r:id="rId5"/>
    <p:sldId id="289" r:id="rId6"/>
    <p:sldId id="290" r:id="rId7"/>
    <p:sldId id="291" r:id="rId8"/>
    <p:sldId id="292" r:id="rId9"/>
    <p:sldId id="259" r:id="rId10"/>
    <p:sldId id="285" r:id="rId11"/>
    <p:sldId id="294" r:id="rId12"/>
    <p:sldId id="296" r:id="rId13"/>
    <p:sldId id="297" r:id="rId14"/>
    <p:sldId id="293" r:id="rId15"/>
    <p:sldId id="268" r:id="rId16"/>
    <p:sldId id="300" r:id="rId17"/>
    <p:sldId id="282" r:id="rId18"/>
    <p:sldId id="281" r:id="rId19"/>
    <p:sldId id="299" r:id="rId20"/>
    <p:sldId id="280" r:id="rId21"/>
    <p:sldId id="301" r:id="rId22"/>
    <p:sldId id="263" r:id="rId23"/>
    <p:sldId id="262" r:id="rId24"/>
    <p:sldId id="288" r:id="rId25"/>
    <p:sldId id="287" r:id="rId26"/>
    <p:sldId id="265" r:id="rId27"/>
  </p:sldIdLst>
  <p:sldSz cx="18288000" cy="10287000"/>
  <p:notesSz cx="6858000" cy="9144000"/>
  <p:embeddedFontLst>
    <p:embeddedFont>
      <p:font typeface="둥근모꼴" panose="020B0500000000000000" pitchFamily="50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Poppins" panose="020B0600000101010101" charset="0"/>
      <p:regular r:id="rId36"/>
    </p:embeddedFont>
    <p:embeddedFont>
      <p:font typeface="Arcade Gamer" panose="020B0600000101010101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5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3714" autoAdjust="0"/>
  </p:normalViewPr>
  <p:slideViewPr>
    <p:cSldViewPr>
      <p:cViewPr varScale="1">
        <p:scale>
          <a:sx n="73" d="100"/>
          <a:sy n="73" d="100"/>
        </p:scale>
        <p:origin x="588" y="60"/>
      </p:cViewPr>
      <p:guideLst>
        <p:guide orient="horz" pos="3336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B8CBE-087F-4C29-8B67-F6AA31CE5E1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067AD-CAD0-4402-A46A-C4C28D936D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3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기획은 앞서 보신 </a:t>
            </a:r>
            <a:r>
              <a:rPr lang="ko-KR" altLang="en-US" dirty="0" err="1" smtClean="0"/>
              <a:t>중간발표와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유씨씨에서</a:t>
            </a:r>
            <a:r>
              <a:rPr lang="ko-KR" altLang="en-US" dirty="0" smtClean="0"/>
              <a:t> 나왔듯이 처음 공통 프로젝트를 시작하고 어색했던 팀원간의 분위기를 </a:t>
            </a:r>
            <a:r>
              <a:rPr lang="ko-KR" altLang="en-US" dirty="0" err="1" smtClean="0"/>
              <a:t>풀기위햇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웹엑스로</a:t>
            </a:r>
            <a:r>
              <a:rPr lang="ko-KR" altLang="en-US" dirty="0" smtClean="0"/>
              <a:t> 간단한 게임을 진행하였을 때 가장 반응이 </a:t>
            </a:r>
            <a:r>
              <a:rPr lang="ko-KR" altLang="en-US" dirty="0" err="1" smtClean="0"/>
              <a:t>좋았떤</a:t>
            </a:r>
            <a:r>
              <a:rPr lang="ko-KR" altLang="en-US" dirty="0" smtClean="0"/>
              <a:t> 몸으로 말해요로부터 시작하게 되었습니다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067AD-CAD0-4402-A46A-C4C28D936D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2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 편의성을 </a:t>
            </a:r>
            <a:r>
              <a:rPr lang="ko-KR" altLang="en-US" dirty="0" err="1" smtClean="0"/>
              <a:t>주기위해</a:t>
            </a:r>
            <a:r>
              <a:rPr lang="ko-KR" altLang="en-US" dirty="0" smtClean="0"/>
              <a:t> 방장이 나가면 자동으로 대기실로 나가게 해주는 시스템과 </a:t>
            </a:r>
            <a:r>
              <a:rPr lang="ko-KR" altLang="en-US" dirty="0" err="1" smtClean="0"/>
              <a:t>잠수타는</a:t>
            </a:r>
            <a:r>
              <a:rPr lang="ko-KR" altLang="en-US" dirty="0" smtClean="0"/>
              <a:t> 유저 방지를 위해 게임이 끝나고 나서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초 대기시간을 주고 강제로 대기실로 나가게 해주는 시스템을 도입했습니다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067AD-CAD0-4402-A46A-C4C28D936D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6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실시간 게임이라는 구조상 </a:t>
            </a:r>
            <a:r>
              <a:rPr lang="ko-KR" altLang="en-US" dirty="0" err="1" smtClean="0"/>
              <a:t>멀티룸</a:t>
            </a:r>
            <a:r>
              <a:rPr lang="ko-KR" altLang="en-US" dirty="0" smtClean="0"/>
              <a:t> 구조를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63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STOMP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Sockjs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사용하여 데이터를 효율적으로 처리하면서도 웹 애플리케이션과의 통신을 용이하게 구성할 수 있고 프로듀서와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컨슈머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간의 효율적으로 제어하여 게임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채팅에 이용하고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52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STOMP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Sockjs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사용하여 데이터를 효율적으로 처리하면서도 웹 애플리케이션과의 통신을 용이하게 구성할 수 있고 프로듀서와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컨슈머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간의 효율적으로 제어하여 게임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채팅에 이용하고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65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보이어무어</a:t>
            </a:r>
            <a:r>
              <a:rPr lang="ko-KR" altLang="en-US" dirty="0" smtClean="0"/>
              <a:t> 알고리즘을 통해 평균 시간 복잡도로 효율적인 문자 비교를 할 수 있게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단순히 단어만 비교하는 것이 아닌 문장 속에서 정답을 말해도 정답이라고 나옵니다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067AD-CAD0-4402-A46A-C4C28D936D0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2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몸으로 말해요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팀원들과 함께 하는 신체 언어를 이용한 소통과 협력을 강화하는 게임입니다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게임에서는 말로 의사소통하는 대신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신체 움직임과 표현을 통해 메시지를 전달하고 받습니다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팀원이 주어진 단어를 신체 움직임으로 표현하고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팀원들은 그 표현을 보고 해당 단어를 맞추는 식으로 진행됩니다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067AD-CAD0-4402-A46A-C4C28D936D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88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생각보다 장소가 많이 </a:t>
            </a:r>
            <a:r>
              <a:rPr lang="ko-KR" altLang="en-US" dirty="0" err="1" smtClean="0"/>
              <a:t>필요햇고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저도 그렇지만 서로 게임이 무엇인지 이해를 잘 하지 못해서 진행이 되지 않는 경우도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이러한 불편함을 해소하고자 온라인으로 옮기고자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067AD-CAD0-4402-A46A-C4C28D936D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40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15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81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별도의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없어도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5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별도의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없어도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별도의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없어도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61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원하는 사람들끼리도 할 수 있도록 </a:t>
            </a:r>
            <a:r>
              <a:rPr lang="ko-KR" altLang="en-US" dirty="0" err="1" smtClean="0"/>
              <a:t>비밀방도</a:t>
            </a:r>
            <a:r>
              <a:rPr lang="ko-KR" altLang="en-US" dirty="0" smtClean="0"/>
              <a:t> 생성이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067AD-CAD0-4402-A46A-C4C28D936D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33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2.svg"/><Relationship Id="rId7" Type="http://schemas.openxmlformats.org/officeDocument/2006/relationships/image" Target="../media/image58.svg"/><Relationship Id="rId12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4.svg"/><Relationship Id="rId5" Type="http://schemas.openxmlformats.org/officeDocument/2006/relationships/image" Target="../media/image56.svg"/><Relationship Id="rId10" Type="http://schemas.openxmlformats.org/officeDocument/2006/relationships/image" Target="../media/image28.png"/><Relationship Id="rId9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2.svg"/><Relationship Id="rId5" Type="http://schemas.openxmlformats.org/officeDocument/2006/relationships/image" Target="../media/image2.png"/><Relationship Id="rId15" Type="http://schemas.openxmlformats.org/officeDocument/2006/relationships/image" Target="../media/image22.svg"/><Relationship Id="rId10" Type="http://schemas.openxmlformats.org/officeDocument/2006/relationships/image" Target="../media/image40.png"/><Relationship Id="rId4" Type="http://schemas.openxmlformats.org/officeDocument/2006/relationships/image" Target="../media/image46.svg"/><Relationship Id="rId9" Type="http://schemas.openxmlformats.org/officeDocument/2006/relationships/image" Target="../media/image50.sv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2.svg"/><Relationship Id="rId7" Type="http://schemas.openxmlformats.org/officeDocument/2006/relationships/image" Target="../media/image58.svg"/><Relationship Id="rId12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4.svg"/><Relationship Id="rId5" Type="http://schemas.openxmlformats.org/officeDocument/2006/relationships/image" Target="../media/image56.svg"/><Relationship Id="rId10" Type="http://schemas.openxmlformats.org/officeDocument/2006/relationships/image" Target="../media/image28.png"/><Relationship Id="rId9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image" Target="../media/image1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16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image" Target="../media/image15.png"/><Relationship Id="rId12" Type="http://schemas.openxmlformats.org/officeDocument/2006/relationships/image" Target="../media/image28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16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36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2.svg"/><Relationship Id="rId7" Type="http://schemas.openxmlformats.org/officeDocument/2006/relationships/image" Target="../media/image58.svg"/><Relationship Id="rId12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4.svg"/><Relationship Id="rId5" Type="http://schemas.openxmlformats.org/officeDocument/2006/relationships/image" Target="../media/image56.svg"/><Relationship Id="rId10" Type="http://schemas.openxmlformats.org/officeDocument/2006/relationships/image" Target="../media/image28.png"/><Relationship Id="rId9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62.svg"/><Relationship Id="rId7" Type="http://schemas.openxmlformats.org/officeDocument/2006/relationships/image" Target="../media/image42.svg"/><Relationship Id="rId12" Type="http://schemas.openxmlformats.org/officeDocument/2006/relationships/image" Target="../media/image8.png"/><Relationship Id="rId2" Type="http://schemas.openxmlformats.org/officeDocument/2006/relationships/image" Target="../media/image3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70.svg"/><Relationship Id="rId15" Type="http://schemas.openxmlformats.org/officeDocument/2006/relationships/image" Target="../media/image44.sv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6.svg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6.svg"/><Relationship Id="rId3" Type="http://schemas.openxmlformats.org/officeDocument/2006/relationships/image" Target="../media/image42.svg"/><Relationship Id="rId7" Type="http://schemas.openxmlformats.org/officeDocument/2006/relationships/image" Target="../media/image66.svg"/><Relationship Id="rId12" Type="http://schemas.openxmlformats.org/officeDocument/2006/relationships/image" Target="../media/image8.png"/><Relationship Id="rId17" Type="http://schemas.openxmlformats.org/officeDocument/2006/relationships/image" Target="../media/image59.png"/><Relationship Id="rId2" Type="http://schemas.openxmlformats.org/officeDocument/2006/relationships/image" Target="../media/image2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4.svg"/><Relationship Id="rId5" Type="http://schemas.openxmlformats.org/officeDocument/2006/relationships/image" Target="../media/image64.svg"/><Relationship Id="rId15" Type="http://schemas.openxmlformats.org/officeDocument/2006/relationships/image" Target="../media/image22.svg"/><Relationship Id="rId10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68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18" Type="http://schemas.openxmlformats.org/officeDocument/2006/relationships/image" Target="../media/image62.png"/><Relationship Id="rId3" Type="http://schemas.openxmlformats.org/officeDocument/2006/relationships/image" Target="../media/image62.svg"/><Relationship Id="rId7" Type="http://schemas.openxmlformats.org/officeDocument/2006/relationships/image" Target="../media/image42.svg"/><Relationship Id="rId12" Type="http://schemas.openxmlformats.org/officeDocument/2006/relationships/image" Target="../media/image8.png"/><Relationship Id="rId17" Type="http://schemas.openxmlformats.org/officeDocument/2006/relationships/image" Target="../media/image61.png"/><Relationship Id="rId2" Type="http://schemas.openxmlformats.org/officeDocument/2006/relationships/image" Target="../media/image3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70.svg"/><Relationship Id="rId15" Type="http://schemas.openxmlformats.org/officeDocument/2006/relationships/image" Target="../media/image44.sv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6.svg"/><Relationship Id="rId1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18" Type="http://schemas.openxmlformats.org/officeDocument/2006/relationships/image" Target="../media/image65.png"/><Relationship Id="rId3" Type="http://schemas.openxmlformats.org/officeDocument/2006/relationships/image" Target="../media/image62.svg"/><Relationship Id="rId7" Type="http://schemas.openxmlformats.org/officeDocument/2006/relationships/image" Target="../media/image42.svg"/><Relationship Id="rId12" Type="http://schemas.openxmlformats.org/officeDocument/2006/relationships/image" Target="../media/image8.png"/><Relationship Id="rId17" Type="http://schemas.openxmlformats.org/officeDocument/2006/relationships/image" Target="../media/image64.png"/><Relationship Id="rId2" Type="http://schemas.openxmlformats.org/officeDocument/2006/relationships/image" Target="../media/image32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70.svg"/><Relationship Id="rId15" Type="http://schemas.openxmlformats.org/officeDocument/2006/relationships/image" Target="../media/image44.svg"/><Relationship Id="rId10" Type="http://schemas.openxmlformats.org/officeDocument/2006/relationships/image" Target="../media/image53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46.sv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4.svg"/><Relationship Id="rId7" Type="http://schemas.openxmlformats.org/officeDocument/2006/relationships/image" Target="../media/image44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4.svg"/><Relationship Id="rId4" Type="http://schemas.openxmlformats.org/officeDocument/2006/relationships/image" Target="../media/image12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g"/><Relationship Id="rId3" Type="http://schemas.openxmlformats.org/officeDocument/2006/relationships/image" Target="../media/image1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20.svg"/><Relationship Id="rId9" Type="http://schemas.openxmlformats.org/officeDocument/2006/relationships/image" Target="../media/image26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svg"/><Relationship Id="rId7" Type="http://schemas.openxmlformats.org/officeDocument/2006/relationships/image" Target="../media/image4.svg"/><Relationship Id="rId12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4.svg"/><Relationship Id="rId5" Type="http://schemas.openxmlformats.org/officeDocument/2006/relationships/image" Target="../media/image42.svg"/><Relationship Id="rId10" Type="http://schemas.openxmlformats.org/officeDocument/2006/relationships/image" Target="../media/image28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4742" y="-3872538"/>
            <a:ext cx="13748604" cy="7749213"/>
          </a:xfrm>
          <a:custGeom>
            <a:avLst/>
            <a:gdLst/>
            <a:ahLst/>
            <a:cxnLst/>
            <a:rect l="l" t="t" r="r" b="b"/>
            <a:pathLst>
              <a:path w="13748604" h="7749213">
                <a:moveTo>
                  <a:pt x="0" y="0"/>
                </a:moveTo>
                <a:lnTo>
                  <a:pt x="13748604" y="0"/>
                </a:lnTo>
                <a:lnTo>
                  <a:pt x="13748604" y="7749213"/>
                </a:lnTo>
                <a:lnTo>
                  <a:pt x="0" y="774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0788" y="611747"/>
            <a:ext cx="6518512" cy="2275553"/>
          </a:xfrm>
          <a:custGeom>
            <a:avLst/>
            <a:gdLst/>
            <a:ahLst/>
            <a:cxnLst/>
            <a:rect l="l" t="t" r="r" b="b"/>
            <a:pathLst>
              <a:path w="6518512" h="2275553">
                <a:moveTo>
                  <a:pt x="0" y="0"/>
                </a:moveTo>
                <a:lnTo>
                  <a:pt x="6518512" y="0"/>
                </a:lnTo>
                <a:lnTo>
                  <a:pt x="6518512" y="2275553"/>
                </a:lnTo>
                <a:lnTo>
                  <a:pt x="0" y="227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1852" y="2011308"/>
            <a:ext cx="15364295" cy="6264384"/>
            <a:chOff x="0" y="0"/>
            <a:chExt cx="4046563" cy="1649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46563" cy="1649879"/>
            </a:xfrm>
            <a:custGeom>
              <a:avLst/>
              <a:gdLst/>
              <a:ahLst/>
              <a:cxnLst/>
              <a:rect l="l" t="t" r="r" b="b"/>
              <a:pathLst>
                <a:path w="4046563" h="1649879">
                  <a:moveTo>
                    <a:pt x="25698" y="0"/>
                  </a:moveTo>
                  <a:lnTo>
                    <a:pt x="4020865" y="0"/>
                  </a:lnTo>
                  <a:cubicBezTo>
                    <a:pt x="4027681" y="0"/>
                    <a:pt x="4034217" y="2708"/>
                    <a:pt x="4039036" y="7527"/>
                  </a:cubicBezTo>
                  <a:cubicBezTo>
                    <a:pt x="4043856" y="12346"/>
                    <a:pt x="4046563" y="18883"/>
                    <a:pt x="4046563" y="25698"/>
                  </a:cubicBezTo>
                  <a:lnTo>
                    <a:pt x="4046563" y="1624181"/>
                  </a:lnTo>
                  <a:cubicBezTo>
                    <a:pt x="4046563" y="1630996"/>
                    <a:pt x="4043856" y="1637533"/>
                    <a:pt x="4039036" y="1642352"/>
                  </a:cubicBezTo>
                  <a:cubicBezTo>
                    <a:pt x="4034217" y="1647171"/>
                    <a:pt x="4027681" y="1649879"/>
                    <a:pt x="4020865" y="1649879"/>
                  </a:cubicBezTo>
                  <a:lnTo>
                    <a:pt x="25698" y="1649879"/>
                  </a:lnTo>
                  <a:cubicBezTo>
                    <a:pt x="18883" y="1649879"/>
                    <a:pt x="12346" y="1647171"/>
                    <a:pt x="7527" y="1642352"/>
                  </a:cubicBezTo>
                  <a:cubicBezTo>
                    <a:pt x="2708" y="1637533"/>
                    <a:pt x="0" y="1630996"/>
                    <a:pt x="0" y="1624181"/>
                  </a:cubicBezTo>
                  <a:lnTo>
                    <a:pt x="0" y="25698"/>
                  </a:lnTo>
                  <a:cubicBezTo>
                    <a:pt x="0" y="18883"/>
                    <a:pt x="2708" y="12346"/>
                    <a:pt x="7527" y="7527"/>
                  </a:cubicBezTo>
                  <a:cubicBezTo>
                    <a:pt x="12346" y="2708"/>
                    <a:pt x="18883" y="0"/>
                    <a:pt x="25698" y="0"/>
                  </a:cubicBezTo>
                  <a:close/>
                </a:path>
              </a:pathLst>
            </a:custGeom>
            <a:solidFill>
              <a:srgbClr val="E1D5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046563" cy="1697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7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481174" y="5638089"/>
            <a:ext cx="611966" cy="989788"/>
          </a:xfrm>
          <a:custGeom>
            <a:avLst/>
            <a:gdLst/>
            <a:ahLst/>
            <a:cxnLst/>
            <a:rect l="l" t="t" r="r" b="b"/>
            <a:pathLst>
              <a:path w="611966" h="989788">
                <a:moveTo>
                  <a:pt x="0" y="0"/>
                </a:moveTo>
                <a:lnTo>
                  <a:pt x="611966" y="0"/>
                </a:lnTo>
                <a:lnTo>
                  <a:pt x="611966" y="989788"/>
                </a:lnTo>
                <a:lnTo>
                  <a:pt x="0" y="9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5625" y="2275553"/>
            <a:ext cx="2886516" cy="514325"/>
          </a:xfrm>
          <a:custGeom>
            <a:avLst/>
            <a:gdLst/>
            <a:ahLst/>
            <a:cxnLst/>
            <a:rect l="l" t="t" r="r" b="b"/>
            <a:pathLst>
              <a:path w="2886516" h="514325">
                <a:moveTo>
                  <a:pt x="0" y="0"/>
                </a:moveTo>
                <a:lnTo>
                  <a:pt x="2886516" y="0"/>
                </a:lnTo>
                <a:lnTo>
                  <a:pt x="2886516" y="514325"/>
                </a:lnTo>
                <a:lnTo>
                  <a:pt x="0" y="5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6400" y="6123458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5"/>
                </a:lnTo>
                <a:lnTo>
                  <a:pt x="0" y="1250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86786">
            <a:off x="6361111" y="-235806"/>
            <a:ext cx="1799862" cy="2598226"/>
          </a:xfrm>
          <a:custGeom>
            <a:avLst/>
            <a:gdLst/>
            <a:ahLst/>
            <a:cxnLst/>
            <a:rect l="l" t="t" r="r" b="b"/>
            <a:pathLst>
              <a:path w="1799862" h="2598226">
                <a:moveTo>
                  <a:pt x="0" y="0"/>
                </a:moveTo>
                <a:lnTo>
                  <a:pt x="1799861" y="0"/>
                </a:lnTo>
                <a:lnTo>
                  <a:pt x="1799861" y="2598226"/>
                </a:lnTo>
                <a:lnTo>
                  <a:pt x="0" y="2598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5625" y="7135360"/>
            <a:ext cx="2560040" cy="2560040"/>
          </a:xfrm>
          <a:custGeom>
            <a:avLst/>
            <a:gdLst/>
            <a:ahLst/>
            <a:cxnLst/>
            <a:rect l="l" t="t" r="r" b="b"/>
            <a:pathLst>
              <a:path w="2560040" h="2560040">
                <a:moveTo>
                  <a:pt x="0" y="0"/>
                </a:moveTo>
                <a:lnTo>
                  <a:pt x="2560040" y="0"/>
                </a:lnTo>
                <a:lnTo>
                  <a:pt x="2560040" y="2560040"/>
                </a:lnTo>
                <a:lnTo>
                  <a:pt x="0" y="25600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74105" y="8931784"/>
            <a:ext cx="4374886" cy="1527233"/>
          </a:xfrm>
          <a:custGeom>
            <a:avLst/>
            <a:gdLst/>
            <a:ahLst/>
            <a:cxnLst/>
            <a:rect l="l" t="t" r="r" b="b"/>
            <a:pathLst>
              <a:path w="4374886" h="1527233">
                <a:moveTo>
                  <a:pt x="0" y="0"/>
                </a:moveTo>
                <a:lnTo>
                  <a:pt x="4374886" y="0"/>
                </a:lnTo>
                <a:lnTo>
                  <a:pt x="4374886" y="1527232"/>
                </a:lnTo>
                <a:lnTo>
                  <a:pt x="0" y="1527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19214" y="787933"/>
            <a:ext cx="481533" cy="481533"/>
          </a:xfrm>
          <a:custGeom>
            <a:avLst/>
            <a:gdLst/>
            <a:ahLst/>
            <a:cxnLst/>
            <a:rect l="l" t="t" r="r" b="b"/>
            <a:pathLst>
              <a:path w="481533" h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534866"/>
            <a:ext cx="814608" cy="814608"/>
          </a:xfrm>
          <a:custGeom>
            <a:avLst/>
            <a:gdLst/>
            <a:ahLst/>
            <a:cxnLst/>
            <a:rect l="l" t="t" r="r" b="b"/>
            <a:pathLst>
              <a:path w="814608" h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47027" y="8931784"/>
            <a:ext cx="1109147" cy="1109147"/>
          </a:xfrm>
          <a:custGeom>
            <a:avLst/>
            <a:gdLst/>
            <a:ahLst/>
            <a:cxnLst/>
            <a:rect l="l" t="t" r="r" b="b"/>
            <a:pathLst>
              <a:path w="1109147" h="1109147">
                <a:moveTo>
                  <a:pt x="0" y="0"/>
                </a:moveTo>
                <a:lnTo>
                  <a:pt x="1109146" y="0"/>
                </a:lnTo>
                <a:lnTo>
                  <a:pt x="1109146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255665" y="9017533"/>
            <a:ext cx="481533" cy="481533"/>
          </a:xfrm>
          <a:custGeom>
            <a:avLst/>
            <a:gdLst/>
            <a:ahLst/>
            <a:cxnLst/>
            <a:rect l="l" t="t" r="r" b="b"/>
            <a:pathLst>
              <a:path w="481533" h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879472" y="7040110"/>
            <a:ext cx="3379828" cy="2199961"/>
          </a:xfrm>
          <a:custGeom>
            <a:avLst/>
            <a:gdLst/>
            <a:ahLst/>
            <a:cxnLst/>
            <a:rect l="l" t="t" r="r" b="b"/>
            <a:pathLst>
              <a:path w="3379828" h="2199961">
                <a:moveTo>
                  <a:pt x="0" y="0"/>
                </a:moveTo>
                <a:lnTo>
                  <a:pt x="3379828" y="0"/>
                </a:lnTo>
                <a:lnTo>
                  <a:pt x="3379828" y="2199961"/>
                </a:lnTo>
                <a:lnTo>
                  <a:pt x="0" y="21999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138883" y="3162464"/>
            <a:ext cx="14010233" cy="248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ko-KR" altLang="en-US" sz="8000" dirty="0" smtClean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공통 프로젝트 최종 발표</a:t>
            </a:r>
            <a:endParaRPr lang="en-US" altLang="ko-KR" sz="8000" dirty="0" smtClean="0">
              <a:solidFill>
                <a:srgbClr val="2E1B5B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>
              <a:lnSpc>
                <a:spcPts val="10080"/>
              </a:lnSpc>
            </a:pPr>
            <a:r>
              <a:rPr lang="ko-KR" altLang="en-US" sz="8000" dirty="0" smtClean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모꼬지</a:t>
            </a:r>
            <a:endParaRPr lang="en-US" sz="8000" dirty="0">
              <a:solidFill>
                <a:srgbClr val="2E1B5B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4742" y="6283698"/>
            <a:ext cx="5858516" cy="73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8"/>
              </a:lnSpc>
            </a:pPr>
            <a:r>
              <a:rPr lang="en-US" sz="4270" dirty="0" smtClean="0">
                <a:solidFill>
                  <a:srgbClr val="FFE14D"/>
                </a:solidFill>
                <a:latin typeface="Poppins"/>
              </a:rPr>
              <a:t>SSAFY 10</a:t>
            </a:r>
            <a:r>
              <a:rPr lang="en-US" sz="4270" baseline="30000" dirty="0" smtClean="0">
                <a:solidFill>
                  <a:srgbClr val="FFE14D"/>
                </a:solidFill>
                <a:latin typeface="Poppins"/>
              </a:rPr>
              <a:t>th</a:t>
            </a:r>
            <a:r>
              <a:rPr lang="en-US" sz="4270" dirty="0" smtClean="0">
                <a:solidFill>
                  <a:srgbClr val="FFE14D"/>
                </a:solidFill>
                <a:latin typeface="Poppins"/>
              </a:rPr>
              <a:t> B304</a:t>
            </a:r>
            <a:endParaRPr lang="en-US" sz="4270" dirty="0">
              <a:solidFill>
                <a:srgbClr val="FFE14D"/>
              </a:solidFill>
              <a:latin typeface="Poppins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817908" y="7065734"/>
            <a:ext cx="1401023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ko-KR" altLang="en-US" sz="3000" dirty="0" smtClean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김현진</a:t>
            </a:r>
            <a:r>
              <a:rPr lang="en-US" altLang="ko-KR" sz="3000" dirty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정종욱 조성주 이대영 </a:t>
            </a:r>
            <a:r>
              <a:rPr lang="ko-KR" altLang="en-US" sz="3000" dirty="0" err="1" smtClean="0">
                <a:solidFill>
                  <a:srgbClr val="2E1B5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이예진</a:t>
            </a:r>
            <a:endParaRPr lang="en-US" sz="3000" dirty="0">
              <a:solidFill>
                <a:srgbClr val="2E1B5B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369092" y="627608"/>
            <a:ext cx="4656031" cy="2378809"/>
          </a:xfrm>
          <a:custGeom>
            <a:avLst/>
            <a:gdLst/>
            <a:ahLst/>
            <a:cxnLst/>
            <a:rect l="l" t="t" r="r" b="b"/>
            <a:pathLst>
              <a:path w="4656031" h="2378809">
                <a:moveTo>
                  <a:pt x="0" y="0"/>
                </a:moveTo>
                <a:lnTo>
                  <a:pt x="4656031" y="0"/>
                </a:lnTo>
                <a:lnTo>
                  <a:pt x="4656031" y="2378808"/>
                </a:lnTo>
                <a:lnTo>
                  <a:pt x="0" y="237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8643" y="2172130"/>
            <a:ext cx="5173671" cy="6711130"/>
          </a:xfrm>
          <a:custGeom>
            <a:avLst/>
            <a:gdLst/>
            <a:ahLst/>
            <a:cxnLst/>
            <a:rect l="l" t="t" r="r" b="b"/>
            <a:pathLst>
              <a:path w="5173671" h="6711130">
                <a:moveTo>
                  <a:pt x="0" y="0"/>
                </a:moveTo>
                <a:lnTo>
                  <a:pt x="5173671" y="0"/>
                </a:lnTo>
                <a:lnTo>
                  <a:pt x="5173671" y="6711129"/>
                </a:lnTo>
                <a:lnTo>
                  <a:pt x="0" y="6711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3956" y="7796893"/>
            <a:ext cx="2343142" cy="1086366"/>
          </a:xfrm>
          <a:custGeom>
            <a:avLst/>
            <a:gdLst/>
            <a:ahLst/>
            <a:cxnLst/>
            <a:rect l="l" t="t" r="r" b="b"/>
            <a:pathLst>
              <a:path w="2343142" h="1086366">
                <a:moveTo>
                  <a:pt x="0" y="0"/>
                </a:moveTo>
                <a:lnTo>
                  <a:pt x="2343142" y="0"/>
                </a:lnTo>
                <a:lnTo>
                  <a:pt x="2343142" y="1086366"/>
                </a:lnTo>
                <a:lnTo>
                  <a:pt x="0" y="108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3316" y="7562504"/>
            <a:ext cx="4307321" cy="1997031"/>
          </a:xfrm>
          <a:custGeom>
            <a:avLst/>
            <a:gdLst/>
            <a:ahLst/>
            <a:cxnLst/>
            <a:rect l="l" t="t" r="r" b="b"/>
            <a:pathLst>
              <a:path w="4307321" h="1997031">
                <a:moveTo>
                  <a:pt x="0" y="0"/>
                </a:moveTo>
                <a:lnTo>
                  <a:pt x="4307321" y="0"/>
                </a:lnTo>
                <a:lnTo>
                  <a:pt x="4307321" y="1997030"/>
                </a:lnTo>
                <a:lnTo>
                  <a:pt x="0" y="1997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56100" y="4441391"/>
            <a:ext cx="1041691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82073" y="382073"/>
            <a:ext cx="1293254" cy="1293254"/>
          </a:xfrm>
          <a:custGeom>
            <a:avLst/>
            <a:gdLst/>
            <a:ahLst/>
            <a:cxnLst/>
            <a:rect l="l" t="t" r="r" b="b"/>
            <a:pathLst>
              <a:path w="1293254" h="1293254">
                <a:moveTo>
                  <a:pt x="0" y="0"/>
                </a:moveTo>
                <a:lnTo>
                  <a:pt x="1293254" y="0"/>
                </a:lnTo>
                <a:lnTo>
                  <a:pt x="1293254" y="1293254"/>
                </a:lnTo>
                <a:lnTo>
                  <a:pt x="0" y="1293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20436" y="5527694"/>
            <a:ext cx="918361" cy="918361"/>
          </a:xfrm>
          <a:custGeom>
            <a:avLst/>
            <a:gdLst/>
            <a:ahLst/>
            <a:cxnLst/>
            <a:rect l="l" t="t" r="r" b="b"/>
            <a:pathLst>
              <a:path w="918361" h="918361">
                <a:moveTo>
                  <a:pt x="0" y="0"/>
                </a:moveTo>
                <a:lnTo>
                  <a:pt x="918361" y="0"/>
                </a:lnTo>
                <a:lnTo>
                  <a:pt x="918361" y="918362"/>
                </a:lnTo>
                <a:lnTo>
                  <a:pt x="0" y="918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9449" y="9559534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069237" y="3006416"/>
            <a:ext cx="3744564" cy="1913132"/>
          </a:xfrm>
          <a:custGeom>
            <a:avLst/>
            <a:gdLst/>
            <a:ahLst/>
            <a:cxnLst/>
            <a:rect l="l" t="t" r="r" b="b"/>
            <a:pathLst>
              <a:path w="3744564" h="1913132">
                <a:moveTo>
                  <a:pt x="0" y="0"/>
                </a:moveTo>
                <a:lnTo>
                  <a:pt x="3744564" y="0"/>
                </a:lnTo>
                <a:lnTo>
                  <a:pt x="3744564" y="1913132"/>
                </a:lnTo>
                <a:lnTo>
                  <a:pt x="0" y="191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45617" y="2172130"/>
            <a:ext cx="912813" cy="912813"/>
          </a:xfrm>
          <a:custGeom>
            <a:avLst/>
            <a:gdLst/>
            <a:ahLst/>
            <a:cxnLst/>
            <a:rect l="l" t="t" r="r" b="b"/>
            <a:pathLst>
              <a:path w="912813" h="912813">
                <a:moveTo>
                  <a:pt x="0" y="0"/>
                </a:moveTo>
                <a:lnTo>
                  <a:pt x="912813" y="0"/>
                </a:lnTo>
                <a:lnTo>
                  <a:pt x="912813" y="912813"/>
                </a:lnTo>
                <a:lnTo>
                  <a:pt x="0" y="912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854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852068" y="2001949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404012" y="2418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548" y="1782933"/>
            <a:ext cx="16306801" cy="8091498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7055148" y="5981700"/>
            <a:ext cx="2209800" cy="762000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511663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336" y="1888120"/>
            <a:ext cx="16459200" cy="80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511663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335" y="1866900"/>
            <a:ext cx="16045444" cy="8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9587" y="2072907"/>
            <a:ext cx="3857382" cy="1402684"/>
          </a:xfrm>
          <a:custGeom>
            <a:avLst/>
            <a:gdLst/>
            <a:ahLst/>
            <a:cxnLst/>
            <a:rect l="l" t="t" r="r" b="b"/>
            <a:pathLst>
              <a:path w="3857382" h="1402684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511663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/>
          <a:srcRect l="25787" t="46777" r="35720"/>
          <a:stretch/>
        </p:blipFill>
        <p:spPr>
          <a:xfrm>
            <a:off x="914792" y="2120445"/>
            <a:ext cx="7795957" cy="51399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3"/>
          <a:srcRect l="17328"/>
          <a:stretch/>
        </p:blipFill>
        <p:spPr>
          <a:xfrm>
            <a:off x="8284061" y="4020450"/>
            <a:ext cx="8799714" cy="52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835" y="515480"/>
            <a:ext cx="2973913" cy="2973913"/>
          </a:xfrm>
          <a:custGeom>
            <a:avLst/>
            <a:gdLst/>
            <a:ahLst/>
            <a:cxnLst/>
            <a:rect l="l" t="t" r="r" b="b"/>
            <a:pathLst>
              <a:path w="2973913" h="2973913">
                <a:moveTo>
                  <a:pt x="0" y="0"/>
                </a:moveTo>
                <a:lnTo>
                  <a:pt x="2973914" y="0"/>
                </a:lnTo>
                <a:lnTo>
                  <a:pt x="2973914" y="2973913"/>
                </a:lnTo>
                <a:lnTo>
                  <a:pt x="0" y="297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6519" y="2334997"/>
            <a:ext cx="2002459" cy="699040"/>
          </a:xfrm>
          <a:custGeom>
            <a:avLst/>
            <a:gdLst/>
            <a:ahLst/>
            <a:cxnLst/>
            <a:rect l="l" t="t" r="r" b="b"/>
            <a:pathLst>
              <a:path w="2002459" h="699040">
                <a:moveTo>
                  <a:pt x="0" y="0"/>
                </a:moveTo>
                <a:lnTo>
                  <a:pt x="2002459" y="0"/>
                </a:lnTo>
                <a:lnTo>
                  <a:pt x="2002459" y="699040"/>
                </a:lnTo>
                <a:lnTo>
                  <a:pt x="0" y="6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4051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2" y="0"/>
                </a:lnTo>
                <a:lnTo>
                  <a:pt x="1714052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28103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42154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56205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2" y="0"/>
                </a:lnTo>
                <a:lnTo>
                  <a:pt x="1714052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70257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4308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2" y="0"/>
                </a:lnTo>
                <a:lnTo>
                  <a:pt x="1714052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98360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12411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26462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2" y="0"/>
                </a:lnTo>
                <a:lnTo>
                  <a:pt x="1714052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140514" y="8960941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1" y="0"/>
                </a:lnTo>
                <a:lnTo>
                  <a:pt x="1714051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4462" y="7538189"/>
            <a:ext cx="2393287" cy="1549109"/>
          </a:xfrm>
          <a:custGeom>
            <a:avLst/>
            <a:gdLst/>
            <a:ahLst/>
            <a:cxnLst/>
            <a:rect l="l" t="t" r="r" b="b"/>
            <a:pathLst>
              <a:path w="2393287" h="1549109">
                <a:moveTo>
                  <a:pt x="0" y="0"/>
                </a:moveTo>
                <a:lnTo>
                  <a:pt x="2393287" y="0"/>
                </a:lnTo>
                <a:lnTo>
                  <a:pt x="2393287" y="1549110"/>
                </a:lnTo>
                <a:lnTo>
                  <a:pt x="0" y="154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217518" y="7373247"/>
            <a:ext cx="1714051" cy="1714051"/>
          </a:xfrm>
          <a:custGeom>
            <a:avLst/>
            <a:gdLst/>
            <a:ahLst/>
            <a:cxnLst/>
            <a:rect l="l" t="t" r="r" b="b"/>
            <a:pathLst>
              <a:path w="1714051" h="1714051">
                <a:moveTo>
                  <a:pt x="0" y="0"/>
                </a:moveTo>
                <a:lnTo>
                  <a:pt x="1714052" y="0"/>
                </a:lnTo>
                <a:lnTo>
                  <a:pt x="1714052" y="1714052"/>
                </a:lnTo>
                <a:lnTo>
                  <a:pt x="0" y="17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562277" y="6035449"/>
            <a:ext cx="1024534" cy="1024534"/>
          </a:xfrm>
          <a:custGeom>
            <a:avLst/>
            <a:gdLst/>
            <a:ahLst/>
            <a:cxnLst/>
            <a:rect l="l" t="t" r="r" b="b"/>
            <a:pathLst>
              <a:path w="1024534" h="1024534">
                <a:moveTo>
                  <a:pt x="0" y="0"/>
                </a:moveTo>
                <a:lnTo>
                  <a:pt x="1024534" y="0"/>
                </a:lnTo>
                <a:lnTo>
                  <a:pt x="1024534" y="1024534"/>
                </a:lnTo>
                <a:lnTo>
                  <a:pt x="0" y="1024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220212" y="2684517"/>
            <a:ext cx="1039088" cy="1950507"/>
          </a:xfrm>
          <a:custGeom>
            <a:avLst/>
            <a:gdLst/>
            <a:ahLst/>
            <a:cxnLst/>
            <a:rect l="l" t="t" r="r" b="b"/>
            <a:pathLst>
              <a:path w="1039088" h="1950507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세부 기능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3080" y="2577156"/>
            <a:ext cx="8345133" cy="41659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0610" y="4359727"/>
            <a:ext cx="9296400" cy="46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369092" y="627608"/>
            <a:ext cx="4656031" cy="2378809"/>
          </a:xfrm>
          <a:custGeom>
            <a:avLst/>
            <a:gdLst/>
            <a:ahLst/>
            <a:cxnLst/>
            <a:rect l="l" t="t" r="r" b="b"/>
            <a:pathLst>
              <a:path w="4656031" h="2378809">
                <a:moveTo>
                  <a:pt x="0" y="0"/>
                </a:moveTo>
                <a:lnTo>
                  <a:pt x="4656031" y="0"/>
                </a:lnTo>
                <a:lnTo>
                  <a:pt x="4656031" y="2378808"/>
                </a:lnTo>
                <a:lnTo>
                  <a:pt x="0" y="237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8643" y="2172130"/>
            <a:ext cx="5173671" cy="6711130"/>
          </a:xfrm>
          <a:custGeom>
            <a:avLst/>
            <a:gdLst/>
            <a:ahLst/>
            <a:cxnLst/>
            <a:rect l="l" t="t" r="r" b="b"/>
            <a:pathLst>
              <a:path w="5173671" h="6711130">
                <a:moveTo>
                  <a:pt x="0" y="0"/>
                </a:moveTo>
                <a:lnTo>
                  <a:pt x="5173671" y="0"/>
                </a:lnTo>
                <a:lnTo>
                  <a:pt x="5173671" y="6711129"/>
                </a:lnTo>
                <a:lnTo>
                  <a:pt x="0" y="6711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3956" y="7796893"/>
            <a:ext cx="2343142" cy="1086366"/>
          </a:xfrm>
          <a:custGeom>
            <a:avLst/>
            <a:gdLst/>
            <a:ahLst/>
            <a:cxnLst/>
            <a:rect l="l" t="t" r="r" b="b"/>
            <a:pathLst>
              <a:path w="2343142" h="1086366">
                <a:moveTo>
                  <a:pt x="0" y="0"/>
                </a:moveTo>
                <a:lnTo>
                  <a:pt x="2343142" y="0"/>
                </a:lnTo>
                <a:lnTo>
                  <a:pt x="2343142" y="1086366"/>
                </a:lnTo>
                <a:lnTo>
                  <a:pt x="0" y="108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3316" y="7562504"/>
            <a:ext cx="4307321" cy="1997031"/>
          </a:xfrm>
          <a:custGeom>
            <a:avLst/>
            <a:gdLst/>
            <a:ahLst/>
            <a:cxnLst/>
            <a:rect l="l" t="t" r="r" b="b"/>
            <a:pathLst>
              <a:path w="4307321" h="1997031">
                <a:moveTo>
                  <a:pt x="0" y="0"/>
                </a:moveTo>
                <a:lnTo>
                  <a:pt x="4307321" y="0"/>
                </a:lnTo>
                <a:lnTo>
                  <a:pt x="4307321" y="1997030"/>
                </a:lnTo>
                <a:lnTo>
                  <a:pt x="0" y="1997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56100" y="4441391"/>
            <a:ext cx="1041691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 소개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82073" y="382073"/>
            <a:ext cx="1293254" cy="1293254"/>
          </a:xfrm>
          <a:custGeom>
            <a:avLst/>
            <a:gdLst/>
            <a:ahLst/>
            <a:cxnLst/>
            <a:rect l="l" t="t" r="r" b="b"/>
            <a:pathLst>
              <a:path w="1293254" h="1293254">
                <a:moveTo>
                  <a:pt x="0" y="0"/>
                </a:moveTo>
                <a:lnTo>
                  <a:pt x="1293254" y="0"/>
                </a:lnTo>
                <a:lnTo>
                  <a:pt x="1293254" y="1293254"/>
                </a:lnTo>
                <a:lnTo>
                  <a:pt x="0" y="1293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20436" y="5527694"/>
            <a:ext cx="918361" cy="918361"/>
          </a:xfrm>
          <a:custGeom>
            <a:avLst/>
            <a:gdLst/>
            <a:ahLst/>
            <a:cxnLst/>
            <a:rect l="l" t="t" r="r" b="b"/>
            <a:pathLst>
              <a:path w="918361" h="918361">
                <a:moveTo>
                  <a:pt x="0" y="0"/>
                </a:moveTo>
                <a:lnTo>
                  <a:pt x="918361" y="0"/>
                </a:lnTo>
                <a:lnTo>
                  <a:pt x="918361" y="918362"/>
                </a:lnTo>
                <a:lnTo>
                  <a:pt x="0" y="918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9449" y="9559534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069237" y="3006416"/>
            <a:ext cx="3744564" cy="1913132"/>
          </a:xfrm>
          <a:custGeom>
            <a:avLst/>
            <a:gdLst/>
            <a:ahLst/>
            <a:cxnLst/>
            <a:rect l="l" t="t" r="r" b="b"/>
            <a:pathLst>
              <a:path w="3744564" h="1913132">
                <a:moveTo>
                  <a:pt x="0" y="0"/>
                </a:moveTo>
                <a:lnTo>
                  <a:pt x="3744564" y="0"/>
                </a:lnTo>
                <a:lnTo>
                  <a:pt x="3744564" y="1913132"/>
                </a:lnTo>
                <a:lnTo>
                  <a:pt x="0" y="191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45617" y="2172130"/>
            <a:ext cx="912813" cy="912813"/>
          </a:xfrm>
          <a:custGeom>
            <a:avLst/>
            <a:gdLst/>
            <a:ahLst/>
            <a:cxnLst/>
            <a:rect l="l" t="t" r="r" b="b"/>
            <a:pathLst>
              <a:path w="912813" h="912813">
                <a:moveTo>
                  <a:pt x="0" y="0"/>
                </a:moveTo>
                <a:lnTo>
                  <a:pt x="912813" y="0"/>
                </a:lnTo>
                <a:lnTo>
                  <a:pt x="912813" y="912813"/>
                </a:lnTo>
                <a:lnTo>
                  <a:pt x="0" y="912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769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9587" y="2072907"/>
            <a:ext cx="3857382" cy="1402684"/>
          </a:xfrm>
          <a:custGeom>
            <a:avLst/>
            <a:gdLst/>
            <a:ahLst/>
            <a:cxnLst/>
            <a:rect l="l" t="t" r="r" b="b"/>
            <a:pathLst>
              <a:path w="3857382" h="1402684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10800"/>
              </a:lnSpc>
              <a:defRPr/>
            </a:pPr>
            <a:r>
              <a:rPr lang="ko-KR" altLang="en-US" sz="6000" dirty="0" smtClean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</a:t>
            </a:r>
            <a:r>
              <a:rPr lang="ko-KR" altLang="en-US" sz="6000" dirty="0" smtClean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6000" dirty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소개</a:t>
            </a:r>
            <a:endParaRPr lang="en-US" altLang="ko-KR" sz="6000" dirty="0">
              <a:solidFill>
                <a:srgbClr val="FFFFF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511663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JAVA / 네트워크] 멀티룸 구조에 대하여(게임&amp;채팅 방 여러개) — 곰팡이 먼지연구소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8" y="2836182"/>
            <a:ext cx="7333794" cy="50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2965718"/>
            <a:ext cx="9793462" cy="47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 smtClean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4343400" y="2749992"/>
            <a:ext cx="215942" cy="43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151613" y="2323101"/>
            <a:ext cx="4470220" cy="2132717"/>
            <a:chOff x="7972425" y="6399827"/>
            <a:chExt cx="5257800" cy="2558796"/>
          </a:xfrm>
        </p:grpSpPr>
        <p:sp>
          <p:nvSpPr>
            <p:cNvPr id="7" name="직사각형 6"/>
            <p:cNvSpPr/>
            <p:nvPr/>
          </p:nvSpPr>
          <p:spPr>
            <a:xfrm>
              <a:off x="7972425" y="6399827"/>
              <a:ext cx="5257800" cy="2558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 descr="Spring Boot] WebSocket과 채팅 (3) - STO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7107725"/>
              <a:ext cx="41338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8224918" y="2284754"/>
            <a:ext cx="2137781" cy="2283538"/>
            <a:chOff x="5878790" y="1516535"/>
            <a:chExt cx="3312835" cy="3322165"/>
          </a:xfrm>
        </p:grpSpPr>
        <p:sp>
          <p:nvSpPr>
            <p:cNvPr id="14" name="직사각형 13"/>
            <p:cNvSpPr/>
            <p:nvPr/>
          </p:nvSpPr>
          <p:spPr>
            <a:xfrm>
              <a:off x="5878790" y="1516535"/>
              <a:ext cx="3312835" cy="3322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1707" y="1812095"/>
              <a:ext cx="2667000" cy="2667000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10834467" y="2284754"/>
            <a:ext cx="4155032" cy="2178242"/>
            <a:chOff x="5046467" y="2969357"/>
            <a:chExt cx="8195066" cy="3996766"/>
          </a:xfrm>
        </p:grpSpPr>
        <p:sp>
          <p:nvSpPr>
            <p:cNvPr id="24" name="직사각형 23"/>
            <p:cNvSpPr/>
            <p:nvPr/>
          </p:nvSpPr>
          <p:spPr>
            <a:xfrm>
              <a:off x="5046467" y="2969357"/>
              <a:ext cx="8195066" cy="3996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2" descr="openvidu - velo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333" y="3620804"/>
              <a:ext cx="5182722" cy="269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2587" y="5145239"/>
            <a:ext cx="73628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006451" y="2749992"/>
            <a:ext cx="215942" cy="43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14664" y="2323101"/>
            <a:ext cx="4470220" cy="2132717"/>
            <a:chOff x="7972425" y="6399827"/>
            <a:chExt cx="5257800" cy="2558796"/>
          </a:xfrm>
        </p:grpSpPr>
        <p:sp>
          <p:nvSpPr>
            <p:cNvPr id="7" name="직사각형 6"/>
            <p:cNvSpPr/>
            <p:nvPr/>
          </p:nvSpPr>
          <p:spPr>
            <a:xfrm>
              <a:off x="7972425" y="6399827"/>
              <a:ext cx="5257800" cy="25587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100" name="Picture 4" descr="Spring Boot] WebSocket과 채팅 (3) - STOMP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7107725"/>
              <a:ext cx="41338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5887969" y="2284754"/>
            <a:ext cx="2137781" cy="2283538"/>
            <a:chOff x="5878790" y="1516535"/>
            <a:chExt cx="3312835" cy="3322165"/>
          </a:xfrm>
        </p:grpSpPr>
        <p:sp>
          <p:nvSpPr>
            <p:cNvPr id="14" name="직사각형 13"/>
            <p:cNvSpPr/>
            <p:nvPr/>
          </p:nvSpPr>
          <p:spPr>
            <a:xfrm>
              <a:off x="5878790" y="1516535"/>
              <a:ext cx="3312835" cy="3322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1707" y="1812095"/>
              <a:ext cx="2667000" cy="2667000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8497518" y="2284754"/>
            <a:ext cx="4155032" cy="2178242"/>
            <a:chOff x="5046467" y="2969357"/>
            <a:chExt cx="8195066" cy="3996766"/>
          </a:xfrm>
        </p:grpSpPr>
        <p:sp>
          <p:nvSpPr>
            <p:cNvPr id="24" name="직사각형 23"/>
            <p:cNvSpPr/>
            <p:nvPr/>
          </p:nvSpPr>
          <p:spPr>
            <a:xfrm>
              <a:off x="5046467" y="2969357"/>
              <a:ext cx="8195066" cy="3996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5" name="Picture 2" descr="openvidu - velo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333" y="3620804"/>
              <a:ext cx="5182722" cy="269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2587" y="5145239"/>
            <a:ext cx="7362825" cy="3724275"/>
          </a:xfrm>
          <a:prstGeom prst="rect">
            <a:avLst/>
          </a:prstGeom>
        </p:spPr>
      </p:pic>
      <p:pic>
        <p:nvPicPr>
          <p:cNvPr id="26" name="Picture 2" descr="https://velog.velcdn.com/images%2Fbusybean3%2Fpost%2Ffead537f-ceb9-46b2-96dc-1986f524fe5c%2Fimage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6" b="25667"/>
          <a:stretch/>
        </p:blipFill>
        <p:spPr bwMode="auto">
          <a:xfrm>
            <a:off x="13075693" y="2313355"/>
            <a:ext cx="4510793" cy="219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762" y="3350706"/>
            <a:ext cx="15072476" cy="3261136"/>
          </a:xfrm>
          <a:custGeom>
            <a:avLst/>
            <a:gdLst/>
            <a:ahLst/>
            <a:cxnLst/>
            <a:rect l="l" t="t" r="r" b="b"/>
            <a:pathLst>
              <a:path w="15072476" h="3261136">
                <a:moveTo>
                  <a:pt x="0" y="0"/>
                </a:moveTo>
                <a:lnTo>
                  <a:pt x="15072476" y="0"/>
                </a:lnTo>
                <a:lnTo>
                  <a:pt x="15072476" y="3261136"/>
                </a:lnTo>
                <a:lnTo>
                  <a:pt x="0" y="3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3098" y="6973792"/>
            <a:ext cx="3673920" cy="3313208"/>
          </a:xfrm>
          <a:custGeom>
            <a:avLst/>
            <a:gdLst/>
            <a:ahLst/>
            <a:cxnLst/>
            <a:rect l="l" t="t" r="r" b="b"/>
            <a:pathLst>
              <a:path w="3673920" h="3313208">
                <a:moveTo>
                  <a:pt x="0" y="0"/>
                </a:moveTo>
                <a:lnTo>
                  <a:pt x="3673920" y="0"/>
                </a:lnTo>
                <a:lnTo>
                  <a:pt x="3673920" y="3313208"/>
                </a:lnTo>
                <a:lnTo>
                  <a:pt x="0" y="331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75535">
            <a:off x="14414831" y="829002"/>
            <a:ext cx="2646894" cy="2064577"/>
          </a:xfrm>
          <a:custGeom>
            <a:avLst/>
            <a:gdLst/>
            <a:ahLst/>
            <a:cxnLst/>
            <a:rect l="l" t="t" r="r" b="b"/>
            <a:pathLst>
              <a:path w="2646894" h="2064577">
                <a:moveTo>
                  <a:pt x="0" y="0"/>
                </a:moveTo>
                <a:lnTo>
                  <a:pt x="2646894" y="0"/>
                </a:lnTo>
                <a:lnTo>
                  <a:pt x="2646894" y="2064578"/>
                </a:lnTo>
                <a:lnTo>
                  <a:pt x="0" y="206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82193" y="848304"/>
            <a:ext cx="3042493" cy="1178274"/>
          </a:xfrm>
          <a:custGeom>
            <a:avLst/>
            <a:gdLst/>
            <a:ahLst/>
            <a:cxnLst/>
            <a:rect l="l" t="t" r="r" b="b"/>
            <a:pathLst>
              <a:path w="3042493" h="1178274">
                <a:moveTo>
                  <a:pt x="0" y="0"/>
                </a:moveTo>
                <a:lnTo>
                  <a:pt x="3042492" y="0"/>
                </a:lnTo>
                <a:lnTo>
                  <a:pt x="3042492" y="1178275"/>
                </a:lnTo>
                <a:lnTo>
                  <a:pt x="0" y="1178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64142" y="7823939"/>
            <a:ext cx="2096351" cy="1623719"/>
          </a:xfrm>
          <a:custGeom>
            <a:avLst/>
            <a:gdLst/>
            <a:ahLst/>
            <a:cxnLst/>
            <a:rect l="l" t="t" r="r" b="b"/>
            <a:pathLst>
              <a:path w="2096351" h="1623719">
                <a:moveTo>
                  <a:pt x="0" y="0"/>
                </a:moveTo>
                <a:lnTo>
                  <a:pt x="2096351" y="0"/>
                </a:lnTo>
                <a:lnTo>
                  <a:pt x="2096351" y="1623719"/>
                </a:lnTo>
                <a:lnTo>
                  <a:pt x="0" y="1623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40777" y="4219274"/>
            <a:ext cx="14406446" cy="140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2E1B5B"/>
                </a:solidFill>
                <a:latin typeface="Arcade Gamer"/>
              </a:rPr>
              <a:t>Are you ready?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4814" y="6922239"/>
            <a:ext cx="659837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</a:rPr>
              <a:t>Let's get started</a:t>
            </a:r>
          </a:p>
        </p:txBody>
      </p:sp>
      <p:sp>
        <p:nvSpPr>
          <p:cNvPr id="9" name="Freeform 9"/>
          <p:cNvSpPr/>
          <p:nvPr/>
        </p:nvSpPr>
        <p:spPr>
          <a:xfrm>
            <a:off x="8172932" y="1619275"/>
            <a:ext cx="603101" cy="603101"/>
          </a:xfrm>
          <a:custGeom>
            <a:avLst/>
            <a:gdLst/>
            <a:ahLst/>
            <a:cxnLst/>
            <a:rect l="l" t="t" r="r" b="b"/>
            <a:pathLst>
              <a:path w="603101" h="603101">
                <a:moveTo>
                  <a:pt x="0" y="0"/>
                </a:moveTo>
                <a:lnTo>
                  <a:pt x="603101" y="0"/>
                </a:lnTo>
                <a:lnTo>
                  <a:pt x="603101" y="603101"/>
                </a:lnTo>
                <a:lnTo>
                  <a:pt x="0" y="603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93993" y="7416634"/>
            <a:ext cx="814608" cy="814608"/>
          </a:xfrm>
          <a:custGeom>
            <a:avLst/>
            <a:gdLst/>
            <a:ahLst/>
            <a:cxnLst/>
            <a:rect l="l" t="t" r="r" b="b"/>
            <a:pathLst>
              <a:path w="814608" h="814608">
                <a:moveTo>
                  <a:pt x="0" y="0"/>
                </a:moveTo>
                <a:lnTo>
                  <a:pt x="814608" y="0"/>
                </a:lnTo>
                <a:lnTo>
                  <a:pt x="814608" y="814609"/>
                </a:lnTo>
                <a:lnTo>
                  <a:pt x="0" y="814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3098" y="3350706"/>
            <a:ext cx="579600" cy="579600"/>
          </a:xfrm>
          <a:custGeom>
            <a:avLst/>
            <a:gdLst/>
            <a:ahLst/>
            <a:cxnLst/>
            <a:rect l="l" t="t" r="r" b="b"/>
            <a:pathLst>
              <a:path w="579600" h="579600">
                <a:moveTo>
                  <a:pt x="0" y="0"/>
                </a:moveTo>
                <a:lnTo>
                  <a:pt x="579600" y="0"/>
                </a:lnTo>
                <a:lnTo>
                  <a:pt x="579600" y="579601"/>
                </a:lnTo>
                <a:lnTo>
                  <a:pt x="0" y="579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9587" y="2072907"/>
            <a:ext cx="3857382" cy="1402684"/>
          </a:xfrm>
          <a:custGeom>
            <a:avLst/>
            <a:gdLst/>
            <a:ahLst/>
            <a:cxnLst/>
            <a:rect l="l" t="t" r="r" b="b"/>
            <a:pathLst>
              <a:path w="3857382" h="1402684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475740"/>
            <a:ext cx="132646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2511663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https://mblogthumb-phinf.pstatic.net/MjAxNzA3MjZfMTM1/MDAxNTAxMDI4MzgyNDQ3.mlwwegqo5X-Ydb4JFq4OO_j3OfMQ6EnfzSExYkZkRmwg.ADMMTJzaaTggtzlkUHuj_6sd_PHAWY7t3BRAUH2Ab-og.PNG.cestlavie_01/image.png?type=w80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055" y="2809409"/>
            <a:ext cx="8119481" cy="444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/>
          <a:srcRect b="60977"/>
          <a:stretch/>
        </p:blipFill>
        <p:spPr>
          <a:xfrm>
            <a:off x="958202" y="2792492"/>
            <a:ext cx="7438189" cy="44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369092" y="627608"/>
            <a:ext cx="4656031" cy="2378809"/>
          </a:xfrm>
          <a:custGeom>
            <a:avLst/>
            <a:gdLst/>
            <a:ahLst/>
            <a:cxnLst/>
            <a:rect l="l" t="t" r="r" b="b"/>
            <a:pathLst>
              <a:path w="4656031" h="2378809">
                <a:moveTo>
                  <a:pt x="0" y="0"/>
                </a:moveTo>
                <a:lnTo>
                  <a:pt x="4656031" y="0"/>
                </a:lnTo>
                <a:lnTo>
                  <a:pt x="4656031" y="2378808"/>
                </a:lnTo>
                <a:lnTo>
                  <a:pt x="0" y="237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8643" y="2172130"/>
            <a:ext cx="5173671" cy="6711130"/>
          </a:xfrm>
          <a:custGeom>
            <a:avLst/>
            <a:gdLst/>
            <a:ahLst/>
            <a:cxnLst/>
            <a:rect l="l" t="t" r="r" b="b"/>
            <a:pathLst>
              <a:path w="5173671" h="6711130">
                <a:moveTo>
                  <a:pt x="0" y="0"/>
                </a:moveTo>
                <a:lnTo>
                  <a:pt x="5173671" y="0"/>
                </a:lnTo>
                <a:lnTo>
                  <a:pt x="5173671" y="6711129"/>
                </a:lnTo>
                <a:lnTo>
                  <a:pt x="0" y="6711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3956" y="7796893"/>
            <a:ext cx="2343142" cy="1086366"/>
          </a:xfrm>
          <a:custGeom>
            <a:avLst/>
            <a:gdLst/>
            <a:ahLst/>
            <a:cxnLst/>
            <a:rect l="l" t="t" r="r" b="b"/>
            <a:pathLst>
              <a:path w="2343142" h="1086366">
                <a:moveTo>
                  <a:pt x="0" y="0"/>
                </a:moveTo>
                <a:lnTo>
                  <a:pt x="2343142" y="0"/>
                </a:lnTo>
                <a:lnTo>
                  <a:pt x="2343142" y="1086366"/>
                </a:lnTo>
                <a:lnTo>
                  <a:pt x="0" y="108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83316" y="7562504"/>
            <a:ext cx="4307321" cy="1997031"/>
          </a:xfrm>
          <a:custGeom>
            <a:avLst/>
            <a:gdLst/>
            <a:ahLst/>
            <a:cxnLst/>
            <a:rect l="l" t="t" r="r" b="b"/>
            <a:pathLst>
              <a:path w="4307321" h="1997031">
                <a:moveTo>
                  <a:pt x="0" y="0"/>
                </a:moveTo>
                <a:lnTo>
                  <a:pt x="4307321" y="0"/>
                </a:lnTo>
                <a:lnTo>
                  <a:pt x="4307321" y="1997030"/>
                </a:lnTo>
                <a:lnTo>
                  <a:pt x="0" y="1997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56100" y="4441391"/>
            <a:ext cx="1041691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시연</a:t>
            </a:r>
            <a:endParaRPr kumimoji="0" lang="en-US" sz="9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82073" y="382073"/>
            <a:ext cx="1293254" cy="1293254"/>
          </a:xfrm>
          <a:custGeom>
            <a:avLst/>
            <a:gdLst/>
            <a:ahLst/>
            <a:cxnLst/>
            <a:rect l="l" t="t" r="r" b="b"/>
            <a:pathLst>
              <a:path w="1293254" h="1293254">
                <a:moveTo>
                  <a:pt x="0" y="0"/>
                </a:moveTo>
                <a:lnTo>
                  <a:pt x="1293254" y="0"/>
                </a:lnTo>
                <a:lnTo>
                  <a:pt x="1293254" y="1293254"/>
                </a:lnTo>
                <a:lnTo>
                  <a:pt x="0" y="1293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20436" y="5527694"/>
            <a:ext cx="918361" cy="918361"/>
          </a:xfrm>
          <a:custGeom>
            <a:avLst/>
            <a:gdLst/>
            <a:ahLst/>
            <a:cxnLst/>
            <a:rect l="l" t="t" r="r" b="b"/>
            <a:pathLst>
              <a:path w="918361" h="918361">
                <a:moveTo>
                  <a:pt x="0" y="0"/>
                </a:moveTo>
                <a:lnTo>
                  <a:pt x="918361" y="0"/>
                </a:lnTo>
                <a:lnTo>
                  <a:pt x="918361" y="918362"/>
                </a:lnTo>
                <a:lnTo>
                  <a:pt x="0" y="918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9449" y="9559534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2069237" y="3006416"/>
            <a:ext cx="3744564" cy="1913132"/>
          </a:xfrm>
          <a:custGeom>
            <a:avLst/>
            <a:gdLst/>
            <a:ahLst/>
            <a:cxnLst/>
            <a:rect l="l" t="t" r="r" b="b"/>
            <a:pathLst>
              <a:path w="3744564" h="1913132">
                <a:moveTo>
                  <a:pt x="0" y="0"/>
                </a:moveTo>
                <a:lnTo>
                  <a:pt x="3744564" y="0"/>
                </a:lnTo>
                <a:lnTo>
                  <a:pt x="3744564" y="1913132"/>
                </a:lnTo>
                <a:lnTo>
                  <a:pt x="0" y="191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45617" y="2172130"/>
            <a:ext cx="912813" cy="912813"/>
          </a:xfrm>
          <a:custGeom>
            <a:avLst/>
            <a:gdLst/>
            <a:ahLst/>
            <a:cxnLst/>
            <a:rect l="l" t="t" r="r" b="b"/>
            <a:pathLst>
              <a:path w="912813" h="912813">
                <a:moveTo>
                  <a:pt x="0" y="0"/>
                </a:moveTo>
                <a:lnTo>
                  <a:pt x="912813" y="0"/>
                </a:lnTo>
                <a:lnTo>
                  <a:pt x="912813" y="912813"/>
                </a:lnTo>
                <a:lnTo>
                  <a:pt x="0" y="912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130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3326" y="9666248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1398" y="9600675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600" y="0"/>
                </a:lnTo>
                <a:lnTo>
                  <a:pt x="5316600" y="1372650"/>
                </a:lnTo>
                <a:lnTo>
                  <a:pt x="0" y="13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01276" y="5401540"/>
            <a:ext cx="4828446" cy="5116851"/>
          </a:xfrm>
          <a:custGeom>
            <a:avLst/>
            <a:gdLst/>
            <a:ahLst/>
            <a:cxnLst/>
            <a:rect l="l" t="t" r="r" b="b"/>
            <a:pathLst>
              <a:path w="4828446" h="5116851">
                <a:moveTo>
                  <a:pt x="0" y="0"/>
                </a:moveTo>
                <a:lnTo>
                  <a:pt x="4828446" y="0"/>
                </a:lnTo>
                <a:lnTo>
                  <a:pt x="4828446" y="5116851"/>
                </a:lnTo>
                <a:lnTo>
                  <a:pt x="0" y="511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12741" y="7078849"/>
            <a:ext cx="9893119" cy="3273723"/>
          </a:xfrm>
          <a:custGeom>
            <a:avLst/>
            <a:gdLst/>
            <a:ahLst/>
            <a:cxnLst/>
            <a:rect l="l" t="t" r="r" b="b"/>
            <a:pathLst>
              <a:path w="9893119" h="3273723">
                <a:moveTo>
                  <a:pt x="0" y="0"/>
                </a:moveTo>
                <a:lnTo>
                  <a:pt x="9893118" y="0"/>
                </a:lnTo>
                <a:lnTo>
                  <a:pt x="9893118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19710" y="-552260"/>
            <a:ext cx="3479180" cy="3479180"/>
          </a:xfrm>
          <a:custGeom>
            <a:avLst/>
            <a:gdLst/>
            <a:ahLst/>
            <a:cxnLst/>
            <a:rect l="l" t="t" r="r" b="b"/>
            <a:pathLst>
              <a:path w="3479180" h="3479180">
                <a:moveTo>
                  <a:pt x="0" y="0"/>
                </a:moveTo>
                <a:lnTo>
                  <a:pt x="3479180" y="0"/>
                </a:lnTo>
                <a:lnTo>
                  <a:pt x="3479180" y="3479180"/>
                </a:lnTo>
                <a:lnTo>
                  <a:pt x="0" y="347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2439" y="800100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70" y="0"/>
                </a:lnTo>
                <a:lnTo>
                  <a:pt x="3262170" y="1186243"/>
                </a:lnTo>
                <a:lnTo>
                  <a:pt x="0" y="1186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308257" y="365858"/>
            <a:ext cx="13211453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6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최종 시스템 아키텍처</a:t>
            </a:r>
            <a:endParaRPr lang="en-US" sz="6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1001276" y="2548318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69" y="0"/>
                </a:lnTo>
                <a:lnTo>
                  <a:pt x="3262169" y="1186244"/>
                </a:lnTo>
                <a:lnTo>
                  <a:pt x="0" y="118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37505" y="5014436"/>
            <a:ext cx="774208" cy="774208"/>
          </a:xfrm>
          <a:custGeom>
            <a:avLst/>
            <a:gdLst/>
            <a:ahLst/>
            <a:cxnLst/>
            <a:rect l="l" t="t" r="r" b="b"/>
            <a:pathLst>
              <a:path w="774208" h="774208">
                <a:moveTo>
                  <a:pt x="0" y="0"/>
                </a:moveTo>
                <a:lnTo>
                  <a:pt x="774208" y="0"/>
                </a:lnTo>
                <a:lnTo>
                  <a:pt x="774208" y="774208"/>
                </a:lnTo>
                <a:lnTo>
                  <a:pt x="0" y="774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36839" y="-352115"/>
            <a:ext cx="1152215" cy="1152215"/>
          </a:xfrm>
          <a:custGeom>
            <a:avLst/>
            <a:gdLst/>
            <a:ahLst/>
            <a:cxnLst/>
            <a:rect l="l" t="t" r="r" b="b"/>
            <a:pathLst>
              <a:path w="1152215" h="1152215">
                <a:moveTo>
                  <a:pt x="0" y="0"/>
                </a:moveTo>
                <a:lnTo>
                  <a:pt x="1152215" y="0"/>
                </a:lnTo>
                <a:lnTo>
                  <a:pt x="1152215" y="1152215"/>
                </a:lnTo>
                <a:lnTo>
                  <a:pt x="0" y="1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699568" y="8715711"/>
            <a:ext cx="831465" cy="831465"/>
          </a:xfrm>
          <a:custGeom>
            <a:avLst/>
            <a:gdLst/>
            <a:ahLst/>
            <a:cxnLst/>
            <a:rect l="l" t="t" r="r" b="b"/>
            <a:pathLst>
              <a:path w="831465" h="831465">
                <a:moveTo>
                  <a:pt x="0" y="0"/>
                </a:moveTo>
                <a:lnTo>
                  <a:pt x="831465" y="0"/>
                </a:lnTo>
                <a:lnTo>
                  <a:pt x="831465" y="831465"/>
                </a:lnTo>
                <a:lnTo>
                  <a:pt x="0" y="831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8" name="그림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1550" y="1821563"/>
            <a:ext cx="14863206" cy="8193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0881" y="6419387"/>
            <a:ext cx="9893119" cy="3273723"/>
          </a:xfrm>
          <a:custGeom>
            <a:avLst/>
            <a:gdLst/>
            <a:ahLst/>
            <a:cxnLst/>
            <a:rect l="l" t="t" r="r" b="b"/>
            <a:pathLst>
              <a:path w="9893119" h="3273723">
                <a:moveTo>
                  <a:pt x="0" y="0"/>
                </a:moveTo>
                <a:lnTo>
                  <a:pt x="9893119" y="0"/>
                </a:lnTo>
                <a:lnTo>
                  <a:pt x="9893119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72800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75581" y="8364034"/>
            <a:ext cx="4783719" cy="2270092"/>
          </a:xfrm>
          <a:custGeom>
            <a:avLst/>
            <a:gdLst/>
            <a:ahLst/>
            <a:cxnLst/>
            <a:rect l="l" t="t" r="r" b="b"/>
            <a:pathLst>
              <a:path w="4783719" h="2270092">
                <a:moveTo>
                  <a:pt x="0" y="0"/>
                </a:moveTo>
                <a:lnTo>
                  <a:pt x="4783719" y="0"/>
                </a:lnTo>
                <a:lnTo>
                  <a:pt x="4783719" y="2270092"/>
                </a:lnTo>
                <a:lnTo>
                  <a:pt x="0" y="2270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7665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109" y="4512452"/>
            <a:ext cx="2493314" cy="4986628"/>
          </a:xfrm>
          <a:custGeom>
            <a:avLst/>
            <a:gdLst/>
            <a:ahLst/>
            <a:cxnLst/>
            <a:rect l="l" t="t" r="r" b="b"/>
            <a:pathLst>
              <a:path w="2493314" h="4986628">
                <a:moveTo>
                  <a:pt x="0" y="0"/>
                </a:moveTo>
                <a:lnTo>
                  <a:pt x="2493314" y="0"/>
                </a:lnTo>
                <a:lnTo>
                  <a:pt x="2493314" y="4986628"/>
                </a:lnTo>
                <a:lnTo>
                  <a:pt x="0" y="4986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0997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89729" y="574612"/>
            <a:ext cx="6518512" cy="2275553"/>
          </a:xfrm>
          <a:custGeom>
            <a:avLst/>
            <a:gdLst/>
            <a:ahLst/>
            <a:cxnLst/>
            <a:rect l="l" t="t" r="r" b="b"/>
            <a:pathLst>
              <a:path w="6518512" h="2275553">
                <a:moveTo>
                  <a:pt x="0" y="0"/>
                </a:moveTo>
                <a:lnTo>
                  <a:pt x="6518512" y="0"/>
                </a:lnTo>
                <a:lnTo>
                  <a:pt x="6518512" y="2275553"/>
                </a:lnTo>
                <a:lnTo>
                  <a:pt x="0" y="2275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3676650" y="1146907"/>
            <a:ext cx="3239738" cy="1130963"/>
          </a:xfrm>
          <a:custGeom>
            <a:avLst/>
            <a:gdLst/>
            <a:ahLst/>
            <a:cxnLst/>
            <a:rect l="l" t="t" r="r" b="b"/>
            <a:pathLst>
              <a:path w="3239738" h="1130963">
                <a:moveTo>
                  <a:pt x="3239738" y="0"/>
                </a:moveTo>
                <a:lnTo>
                  <a:pt x="0" y="0"/>
                </a:lnTo>
                <a:lnTo>
                  <a:pt x="0" y="1130963"/>
                </a:lnTo>
                <a:lnTo>
                  <a:pt x="3239738" y="1130963"/>
                </a:lnTo>
                <a:lnTo>
                  <a:pt x="323973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1463262"/>
            <a:ext cx="814608" cy="814608"/>
          </a:xfrm>
          <a:custGeom>
            <a:avLst/>
            <a:gdLst/>
            <a:ahLst/>
            <a:cxnLst/>
            <a:rect l="l" t="t" r="r" b="b"/>
            <a:pathLst>
              <a:path w="814608" h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04098" y="5742094"/>
            <a:ext cx="481533" cy="481533"/>
          </a:xfrm>
          <a:custGeom>
            <a:avLst/>
            <a:gdLst/>
            <a:ahLst/>
            <a:cxnLst/>
            <a:rect l="l" t="t" r="r" b="b"/>
            <a:pathLst>
              <a:path w="481533" h="481533">
                <a:moveTo>
                  <a:pt x="0" y="0"/>
                </a:moveTo>
                <a:lnTo>
                  <a:pt x="481534" y="0"/>
                </a:lnTo>
                <a:lnTo>
                  <a:pt x="481534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77193" y="6384464"/>
            <a:ext cx="1039088" cy="1950507"/>
          </a:xfrm>
          <a:custGeom>
            <a:avLst/>
            <a:gdLst/>
            <a:ahLst/>
            <a:cxnLst/>
            <a:rect l="l" t="t" r="r" b="b"/>
            <a:pathLst>
              <a:path w="1039088" h="1950507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54095" y="8056249"/>
            <a:ext cx="557446" cy="557446"/>
          </a:xfrm>
          <a:custGeom>
            <a:avLst/>
            <a:gdLst/>
            <a:ahLst/>
            <a:cxnLst/>
            <a:rect l="l" t="t" r="r" b="b"/>
            <a:pathLst>
              <a:path w="557446" h="557446">
                <a:moveTo>
                  <a:pt x="0" y="0"/>
                </a:moveTo>
                <a:lnTo>
                  <a:pt x="557446" y="0"/>
                </a:lnTo>
                <a:lnTo>
                  <a:pt x="557446" y="557445"/>
                </a:lnTo>
                <a:lnTo>
                  <a:pt x="0" y="557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70763" y="574404"/>
            <a:ext cx="14705057" cy="107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6000" dirty="0" smtClean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E2E Test</a:t>
            </a:r>
            <a:endParaRPr lang="en-US" sz="6000" dirty="0">
              <a:solidFill>
                <a:srgbClr val="FFFFF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91852" y="2633101"/>
            <a:ext cx="5404755" cy="5457613"/>
          </a:xfrm>
          <a:prstGeom prst="rect">
            <a:avLst/>
          </a:prstGeom>
        </p:spPr>
      </p:pic>
      <p:pic>
        <p:nvPicPr>
          <p:cNvPr id="1026" name="Picture 2" descr="Cypress로 e2e 테스팅 하기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39" y="3688429"/>
            <a:ext cx="5744722" cy="30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3326" y="9666248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1398" y="9600675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600" y="0"/>
                </a:lnTo>
                <a:lnTo>
                  <a:pt x="5316600" y="1372650"/>
                </a:lnTo>
                <a:lnTo>
                  <a:pt x="0" y="13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01276" y="5401540"/>
            <a:ext cx="4828446" cy="5116851"/>
          </a:xfrm>
          <a:custGeom>
            <a:avLst/>
            <a:gdLst/>
            <a:ahLst/>
            <a:cxnLst/>
            <a:rect l="l" t="t" r="r" b="b"/>
            <a:pathLst>
              <a:path w="4828446" h="5116851">
                <a:moveTo>
                  <a:pt x="0" y="0"/>
                </a:moveTo>
                <a:lnTo>
                  <a:pt x="4828446" y="0"/>
                </a:lnTo>
                <a:lnTo>
                  <a:pt x="4828446" y="5116851"/>
                </a:lnTo>
                <a:lnTo>
                  <a:pt x="0" y="511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12741" y="7078849"/>
            <a:ext cx="9893119" cy="3273723"/>
          </a:xfrm>
          <a:custGeom>
            <a:avLst/>
            <a:gdLst/>
            <a:ahLst/>
            <a:cxnLst/>
            <a:rect l="l" t="t" r="r" b="b"/>
            <a:pathLst>
              <a:path w="9893119" h="3273723">
                <a:moveTo>
                  <a:pt x="0" y="0"/>
                </a:moveTo>
                <a:lnTo>
                  <a:pt x="9893118" y="0"/>
                </a:lnTo>
                <a:lnTo>
                  <a:pt x="9893118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19710" y="-552260"/>
            <a:ext cx="3479180" cy="3479180"/>
          </a:xfrm>
          <a:custGeom>
            <a:avLst/>
            <a:gdLst/>
            <a:ahLst/>
            <a:cxnLst/>
            <a:rect l="l" t="t" r="r" b="b"/>
            <a:pathLst>
              <a:path w="3479180" h="3479180">
                <a:moveTo>
                  <a:pt x="0" y="0"/>
                </a:moveTo>
                <a:lnTo>
                  <a:pt x="3479180" y="0"/>
                </a:lnTo>
                <a:lnTo>
                  <a:pt x="3479180" y="3479180"/>
                </a:lnTo>
                <a:lnTo>
                  <a:pt x="0" y="347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2439" y="800100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70" y="0"/>
                </a:lnTo>
                <a:lnTo>
                  <a:pt x="3262170" y="1186243"/>
                </a:lnTo>
                <a:lnTo>
                  <a:pt x="0" y="1186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308257" y="365858"/>
            <a:ext cx="13211453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 smtClean="0">
                <a:solidFill>
                  <a:srgbClr val="FFE7C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협업 과정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E7C0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1001276" y="2548318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69" y="0"/>
                </a:lnTo>
                <a:lnTo>
                  <a:pt x="3262169" y="1186244"/>
                </a:lnTo>
                <a:lnTo>
                  <a:pt x="0" y="118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37505" y="5014436"/>
            <a:ext cx="774208" cy="774208"/>
          </a:xfrm>
          <a:custGeom>
            <a:avLst/>
            <a:gdLst/>
            <a:ahLst/>
            <a:cxnLst/>
            <a:rect l="l" t="t" r="r" b="b"/>
            <a:pathLst>
              <a:path w="774208" h="774208">
                <a:moveTo>
                  <a:pt x="0" y="0"/>
                </a:moveTo>
                <a:lnTo>
                  <a:pt x="774208" y="0"/>
                </a:lnTo>
                <a:lnTo>
                  <a:pt x="774208" y="774208"/>
                </a:lnTo>
                <a:lnTo>
                  <a:pt x="0" y="774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586403" y="705797"/>
            <a:ext cx="481533" cy="481533"/>
          </a:xfrm>
          <a:custGeom>
            <a:avLst/>
            <a:gdLst/>
            <a:ahLst/>
            <a:cxnLst/>
            <a:rect l="l" t="t" r="r" b="b"/>
            <a:pathLst>
              <a:path w="481533" h="481533">
                <a:moveTo>
                  <a:pt x="0" y="0"/>
                </a:moveTo>
                <a:lnTo>
                  <a:pt x="481534" y="0"/>
                </a:lnTo>
                <a:lnTo>
                  <a:pt x="481534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36839" y="-352115"/>
            <a:ext cx="1152215" cy="1152215"/>
          </a:xfrm>
          <a:custGeom>
            <a:avLst/>
            <a:gdLst/>
            <a:ahLst/>
            <a:cxnLst/>
            <a:rect l="l" t="t" r="r" b="b"/>
            <a:pathLst>
              <a:path w="1152215" h="1152215">
                <a:moveTo>
                  <a:pt x="0" y="0"/>
                </a:moveTo>
                <a:lnTo>
                  <a:pt x="1152215" y="0"/>
                </a:lnTo>
                <a:lnTo>
                  <a:pt x="1152215" y="1152215"/>
                </a:lnTo>
                <a:lnTo>
                  <a:pt x="0" y="1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699568" y="8715711"/>
            <a:ext cx="831465" cy="831465"/>
          </a:xfrm>
          <a:custGeom>
            <a:avLst/>
            <a:gdLst/>
            <a:ahLst/>
            <a:cxnLst/>
            <a:rect l="l" t="t" r="r" b="b"/>
            <a:pathLst>
              <a:path w="831465" h="831465">
                <a:moveTo>
                  <a:pt x="0" y="0"/>
                </a:moveTo>
                <a:lnTo>
                  <a:pt x="831465" y="0"/>
                </a:lnTo>
                <a:lnTo>
                  <a:pt x="831465" y="831465"/>
                </a:lnTo>
                <a:lnTo>
                  <a:pt x="0" y="831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1876" y="1965222"/>
            <a:ext cx="3631332" cy="31151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15991" y="4408054"/>
            <a:ext cx="4627867" cy="4517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2771" y="2075577"/>
            <a:ext cx="8258941" cy="27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3326" y="9666248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599" y="0"/>
                </a:lnTo>
                <a:lnTo>
                  <a:pt x="5316599" y="1372649"/>
                </a:lnTo>
                <a:lnTo>
                  <a:pt x="0" y="137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1398" y="9600675"/>
            <a:ext cx="5316599" cy="1372649"/>
          </a:xfrm>
          <a:custGeom>
            <a:avLst/>
            <a:gdLst/>
            <a:ahLst/>
            <a:cxnLst/>
            <a:rect l="l" t="t" r="r" b="b"/>
            <a:pathLst>
              <a:path w="5316599" h="1372649">
                <a:moveTo>
                  <a:pt x="0" y="0"/>
                </a:moveTo>
                <a:lnTo>
                  <a:pt x="5316600" y="0"/>
                </a:lnTo>
                <a:lnTo>
                  <a:pt x="5316600" y="1372650"/>
                </a:lnTo>
                <a:lnTo>
                  <a:pt x="0" y="13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01276" y="5401540"/>
            <a:ext cx="4828446" cy="5116851"/>
          </a:xfrm>
          <a:custGeom>
            <a:avLst/>
            <a:gdLst/>
            <a:ahLst/>
            <a:cxnLst/>
            <a:rect l="l" t="t" r="r" b="b"/>
            <a:pathLst>
              <a:path w="4828446" h="5116851">
                <a:moveTo>
                  <a:pt x="0" y="0"/>
                </a:moveTo>
                <a:lnTo>
                  <a:pt x="4828446" y="0"/>
                </a:lnTo>
                <a:lnTo>
                  <a:pt x="4828446" y="5116851"/>
                </a:lnTo>
                <a:lnTo>
                  <a:pt x="0" y="511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12741" y="7078849"/>
            <a:ext cx="9893119" cy="3273723"/>
          </a:xfrm>
          <a:custGeom>
            <a:avLst/>
            <a:gdLst/>
            <a:ahLst/>
            <a:cxnLst/>
            <a:rect l="l" t="t" r="r" b="b"/>
            <a:pathLst>
              <a:path w="9893119" h="3273723">
                <a:moveTo>
                  <a:pt x="0" y="0"/>
                </a:moveTo>
                <a:lnTo>
                  <a:pt x="9893118" y="0"/>
                </a:lnTo>
                <a:lnTo>
                  <a:pt x="9893118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19710" y="-552260"/>
            <a:ext cx="3479180" cy="3479180"/>
          </a:xfrm>
          <a:custGeom>
            <a:avLst/>
            <a:gdLst/>
            <a:ahLst/>
            <a:cxnLst/>
            <a:rect l="l" t="t" r="r" b="b"/>
            <a:pathLst>
              <a:path w="3479180" h="3479180">
                <a:moveTo>
                  <a:pt x="0" y="0"/>
                </a:moveTo>
                <a:lnTo>
                  <a:pt x="3479180" y="0"/>
                </a:lnTo>
                <a:lnTo>
                  <a:pt x="3479180" y="3479180"/>
                </a:lnTo>
                <a:lnTo>
                  <a:pt x="0" y="347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2439" y="800100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70" y="0"/>
                </a:lnTo>
                <a:lnTo>
                  <a:pt x="3262170" y="1186243"/>
                </a:lnTo>
                <a:lnTo>
                  <a:pt x="0" y="1186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308257" y="365858"/>
            <a:ext cx="13211453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 smtClean="0">
                <a:solidFill>
                  <a:srgbClr val="FFE7C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소개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E7C0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1001276" y="2548318"/>
            <a:ext cx="3262169" cy="1186243"/>
          </a:xfrm>
          <a:custGeom>
            <a:avLst/>
            <a:gdLst/>
            <a:ahLst/>
            <a:cxnLst/>
            <a:rect l="l" t="t" r="r" b="b"/>
            <a:pathLst>
              <a:path w="3262169" h="1186243">
                <a:moveTo>
                  <a:pt x="0" y="0"/>
                </a:moveTo>
                <a:lnTo>
                  <a:pt x="3262169" y="0"/>
                </a:lnTo>
                <a:lnTo>
                  <a:pt x="3262169" y="1186244"/>
                </a:lnTo>
                <a:lnTo>
                  <a:pt x="0" y="118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038623" y="4981651"/>
            <a:ext cx="774208" cy="774208"/>
          </a:xfrm>
          <a:custGeom>
            <a:avLst/>
            <a:gdLst/>
            <a:ahLst/>
            <a:cxnLst/>
            <a:rect l="l" t="t" r="r" b="b"/>
            <a:pathLst>
              <a:path w="774208" h="774208">
                <a:moveTo>
                  <a:pt x="0" y="0"/>
                </a:moveTo>
                <a:lnTo>
                  <a:pt x="774208" y="0"/>
                </a:lnTo>
                <a:lnTo>
                  <a:pt x="774208" y="774208"/>
                </a:lnTo>
                <a:lnTo>
                  <a:pt x="0" y="774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586403" y="705797"/>
            <a:ext cx="481533" cy="481533"/>
          </a:xfrm>
          <a:custGeom>
            <a:avLst/>
            <a:gdLst/>
            <a:ahLst/>
            <a:cxnLst/>
            <a:rect l="l" t="t" r="r" b="b"/>
            <a:pathLst>
              <a:path w="481533" h="481533">
                <a:moveTo>
                  <a:pt x="0" y="0"/>
                </a:moveTo>
                <a:lnTo>
                  <a:pt x="481534" y="0"/>
                </a:lnTo>
                <a:lnTo>
                  <a:pt x="481534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36839" y="-352115"/>
            <a:ext cx="1152215" cy="1152215"/>
          </a:xfrm>
          <a:custGeom>
            <a:avLst/>
            <a:gdLst/>
            <a:ahLst/>
            <a:cxnLst/>
            <a:rect l="l" t="t" r="r" b="b"/>
            <a:pathLst>
              <a:path w="1152215" h="1152215">
                <a:moveTo>
                  <a:pt x="0" y="0"/>
                </a:moveTo>
                <a:lnTo>
                  <a:pt x="1152215" y="0"/>
                </a:lnTo>
                <a:lnTo>
                  <a:pt x="1152215" y="1152215"/>
                </a:lnTo>
                <a:lnTo>
                  <a:pt x="0" y="1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500686" y="8682926"/>
            <a:ext cx="831465" cy="831465"/>
          </a:xfrm>
          <a:custGeom>
            <a:avLst/>
            <a:gdLst/>
            <a:ahLst/>
            <a:cxnLst/>
            <a:rect l="l" t="t" r="r" b="b"/>
            <a:pathLst>
              <a:path w="831465" h="831465">
                <a:moveTo>
                  <a:pt x="0" y="0"/>
                </a:moveTo>
                <a:lnTo>
                  <a:pt x="831465" y="0"/>
                </a:lnTo>
                <a:lnTo>
                  <a:pt x="831465" y="831465"/>
                </a:lnTo>
                <a:lnTo>
                  <a:pt x="0" y="831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그룹 55"/>
          <p:cNvGrpSpPr/>
          <p:nvPr/>
        </p:nvGrpSpPr>
        <p:grpSpPr>
          <a:xfrm>
            <a:off x="2790172" y="1953558"/>
            <a:ext cx="5628811" cy="3272348"/>
            <a:chOff x="1441070" y="1636758"/>
            <a:chExt cx="4024993" cy="211153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4C00902-5299-4803-8BAD-931DB9724653}"/>
                </a:ext>
              </a:extLst>
            </p:cNvPr>
            <p:cNvSpPr/>
            <p:nvPr/>
          </p:nvSpPr>
          <p:spPr>
            <a:xfrm>
              <a:off x="1441070" y="1636758"/>
              <a:ext cx="4024993" cy="2111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A30672B-D938-4873-88C2-C3902B1C4321}"/>
                </a:ext>
              </a:extLst>
            </p:cNvPr>
            <p:cNvSpPr/>
            <p:nvPr/>
          </p:nvSpPr>
          <p:spPr>
            <a:xfrm>
              <a:off x="1686103" y="1995607"/>
              <a:ext cx="1042243" cy="1002430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1A2D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431BEF95-98FD-45E3-B3AE-C7038000C160}"/>
                </a:ext>
              </a:extLst>
            </p:cNvPr>
            <p:cNvSpPr txBox="1"/>
            <p:nvPr/>
          </p:nvSpPr>
          <p:spPr>
            <a:xfrm>
              <a:off x="1661171" y="3070271"/>
              <a:ext cx="1223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spc="3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김현진</a:t>
              </a:r>
              <a:endParaRPr lang="ko-KR" altLang="en-US" sz="2400" spc="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63" name="TextBox 70">
              <a:extLst>
                <a:ext uri="{FF2B5EF4-FFF2-40B4-BE49-F238E27FC236}">
                  <a16:creationId xmlns:a16="http://schemas.microsoft.com/office/drawing/2014/main" id="{E83DDDAB-53EA-4095-A192-46347B6866A8}"/>
                </a:ext>
              </a:extLst>
            </p:cNvPr>
            <p:cNvSpPr txBox="1"/>
            <p:nvPr/>
          </p:nvSpPr>
          <p:spPr>
            <a:xfrm>
              <a:off x="1700724" y="3423464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로그인</a:t>
              </a:r>
              <a:r>
                <a:rPr lang="ko-KR" altLang="en-US" sz="1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달인</a:t>
              </a:r>
              <a:endPara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900147" y="5729477"/>
            <a:ext cx="5593237" cy="3267448"/>
            <a:chOff x="1441070" y="3897358"/>
            <a:chExt cx="4024993" cy="2111534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E3FC15D-7900-46E3-83CA-2DE5F95A052E}"/>
                </a:ext>
              </a:extLst>
            </p:cNvPr>
            <p:cNvGrpSpPr/>
            <p:nvPr/>
          </p:nvGrpSpPr>
          <p:grpSpPr>
            <a:xfrm>
              <a:off x="1441070" y="3897358"/>
              <a:ext cx="4024993" cy="2111534"/>
              <a:chOff x="1347108" y="1636758"/>
              <a:chExt cx="4024993" cy="211153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756E478-039D-44B2-BCCB-464F4956A9CC}"/>
                  </a:ext>
                </a:extLst>
              </p:cNvPr>
              <p:cNvSpPr/>
              <p:nvPr/>
            </p:nvSpPr>
            <p:spPr>
              <a:xfrm>
                <a:off x="1347108" y="1636758"/>
                <a:ext cx="4024993" cy="2111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B36809B-3DAA-481C-9716-DE1C1C628BEB}"/>
                  </a:ext>
                </a:extLst>
              </p:cNvPr>
              <p:cNvSpPr/>
              <p:nvPr/>
            </p:nvSpPr>
            <p:spPr>
              <a:xfrm>
                <a:off x="1592141" y="1995607"/>
                <a:ext cx="1042243" cy="1002430"/>
              </a:xfrm>
              <a:prstGeom prst="ellipse">
                <a:avLst/>
              </a:prstGeom>
              <a:blipFill dpi="0"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rgbClr val="1A2D4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8" name="TextBox 104">
                <a:extLst>
                  <a:ext uri="{FF2B5EF4-FFF2-40B4-BE49-F238E27FC236}">
                    <a16:creationId xmlns:a16="http://schemas.microsoft.com/office/drawing/2014/main" id="{735B8F35-D527-4334-9E13-A734D505F6C9}"/>
                  </a:ext>
                </a:extLst>
              </p:cNvPr>
              <p:cNvSpPr txBox="1"/>
              <p:nvPr/>
            </p:nvSpPr>
            <p:spPr>
              <a:xfrm>
                <a:off x="1588496" y="3051221"/>
                <a:ext cx="1223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spc="300" dirty="0" smtClean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정종욱</a:t>
                </a:r>
                <a:endParaRPr lang="ko-KR" altLang="en-US" sz="2400" spc="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75" name="TextBox 71">
              <a:extLst>
                <a:ext uri="{FF2B5EF4-FFF2-40B4-BE49-F238E27FC236}">
                  <a16:creationId xmlns:a16="http://schemas.microsoft.com/office/drawing/2014/main" id="{E83DDDAB-53EA-4095-A192-46347B6866A8}"/>
                </a:ext>
              </a:extLst>
            </p:cNvPr>
            <p:cNvSpPr txBox="1"/>
            <p:nvPr/>
          </p:nvSpPr>
          <p:spPr>
            <a:xfrm>
              <a:off x="1735188" y="5683411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디자인 </a:t>
              </a:r>
              <a:r>
                <a:rPr lang="ko-KR" altLang="en-US" sz="1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킹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9558602" y="1927826"/>
            <a:ext cx="5622606" cy="3323812"/>
            <a:chOff x="6731908" y="1636758"/>
            <a:chExt cx="4024993" cy="211153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16FA2A8-88C4-48B0-9F9F-D8E558FF5D67}"/>
                </a:ext>
              </a:extLst>
            </p:cNvPr>
            <p:cNvGrpSpPr/>
            <p:nvPr/>
          </p:nvGrpSpPr>
          <p:grpSpPr>
            <a:xfrm>
              <a:off x="6731908" y="1636758"/>
              <a:ext cx="4024993" cy="2111534"/>
              <a:chOff x="1347108" y="1636758"/>
              <a:chExt cx="4024993" cy="211153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BEB2BF9-E11C-4F8B-B277-4073111F622F}"/>
                  </a:ext>
                </a:extLst>
              </p:cNvPr>
              <p:cNvSpPr/>
              <p:nvPr/>
            </p:nvSpPr>
            <p:spPr>
              <a:xfrm>
                <a:off x="1347108" y="1636758"/>
                <a:ext cx="4024993" cy="2111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24CDA4F2-22D8-4933-AF60-1FA3469EACBF}"/>
                  </a:ext>
                </a:extLst>
              </p:cNvPr>
              <p:cNvSpPr/>
              <p:nvPr/>
            </p:nvSpPr>
            <p:spPr>
              <a:xfrm>
                <a:off x="1592141" y="1995607"/>
                <a:ext cx="1042243" cy="1002430"/>
              </a:xfrm>
              <a:prstGeom prst="ellipse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8575">
                <a:solidFill>
                  <a:srgbClr val="1A2D4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6" name="TextBox 121">
                <a:extLst>
                  <a:ext uri="{FF2B5EF4-FFF2-40B4-BE49-F238E27FC236}">
                    <a16:creationId xmlns:a16="http://schemas.microsoft.com/office/drawing/2014/main" id="{FDA3A19B-B61A-44CE-8B9D-BFC375BC299A}"/>
                  </a:ext>
                </a:extLst>
              </p:cNvPr>
              <p:cNvSpPr txBox="1"/>
              <p:nvPr/>
            </p:nvSpPr>
            <p:spPr>
              <a:xfrm>
                <a:off x="1567209" y="3070271"/>
                <a:ext cx="1223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spc="300" dirty="0" smtClean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이대영</a:t>
                </a:r>
                <a:endParaRPr lang="ko-KR" altLang="en-US" sz="2400" spc="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93" name="TextBox 69">
              <a:extLst>
                <a:ext uri="{FF2B5EF4-FFF2-40B4-BE49-F238E27FC236}">
                  <a16:creationId xmlns:a16="http://schemas.microsoft.com/office/drawing/2014/main" id="{E83DDDAB-53EA-4095-A192-46347B6866A8}"/>
                </a:ext>
              </a:extLst>
            </p:cNvPr>
            <p:cNvSpPr txBox="1"/>
            <p:nvPr/>
          </p:nvSpPr>
          <p:spPr>
            <a:xfrm>
              <a:off x="6988899" y="3408662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기술의 신</a:t>
              </a:r>
              <a:endPara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635600" y="5675352"/>
            <a:ext cx="5581840" cy="3291225"/>
            <a:chOff x="8885505" y="5706964"/>
            <a:chExt cx="4024993" cy="2111534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87675B8-D285-41B3-9414-89F919147AE1}"/>
                </a:ext>
              </a:extLst>
            </p:cNvPr>
            <p:cNvSpPr/>
            <p:nvPr/>
          </p:nvSpPr>
          <p:spPr>
            <a:xfrm>
              <a:off x="8885505" y="5706964"/>
              <a:ext cx="4024993" cy="2111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C248E67-EA80-4373-90A8-96DE91DCB511}"/>
                </a:ext>
              </a:extLst>
            </p:cNvPr>
            <p:cNvSpPr/>
            <p:nvPr/>
          </p:nvSpPr>
          <p:spPr>
            <a:xfrm>
              <a:off x="9130538" y="6065813"/>
              <a:ext cx="1042243" cy="1002430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1A2D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3" name="TextBox 138">
              <a:extLst>
                <a:ext uri="{FF2B5EF4-FFF2-40B4-BE49-F238E27FC236}">
                  <a16:creationId xmlns:a16="http://schemas.microsoft.com/office/drawing/2014/main" id="{92B6888F-55E3-4DA0-9D59-8BA8B4A05474}"/>
                </a:ext>
              </a:extLst>
            </p:cNvPr>
            <p:cNvSpPr txBox="1"/>
            <p:nvPr/>
          </p:nvSpPr>
          <p:spPr>
            <a:xfrm>
              <a:off x="9105607" y="7119884"/>
              <a:ext cx="1223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spc="3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조성주</a:t>
              </a:r>
              <a:endParaRPr lang="ko-KR" altLang="en-US" sz="2400" spc="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15" name="TextBox 72">
              <a:extLst>
                <a:ext uri="{FF2B5EF4-FFF2-40B4-BE49-F238E27FC236}">
                  <a16:creationId xmlns:a16="http://schemas.microsoft.com/office/drawing/2014/main" id="{E83DDDAB-53EA-4095-A192-46347B6866A8}"/>
                </a:ext>
              </a:extLst>
            </p:cNvPr>
            <p:cNvSpPr txBox="1"/>
            <p:nvPr/>
          </p:nvSpPr>
          <p:spPr>
            <a:xfrm>
              <a:off x="9146136" y="7474219"/>
              <a:ext cx="1146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아이디어 머신</a:t>
              </a:r>
              <a:endPara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51724" y="3141652"/>
            <a:ext cx="289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관리자 로그인 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UCC 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Jira 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878318" y="2991063"/>
            <a:ext cx="2892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인프라 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Stomp, 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</a:t>
            </a:r>
            <a:r>
              <a:rPr lang="ko-KR" altLang="en-US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로직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151456" y="6997798"/>
            <a:ext cx="289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대기방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</a:t>
            </a:r>
            <a:r>
              <a:rPr lang="ko-KR" altLang="en-US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로직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2006734" y="6809807"/>
            <a:ext cx="289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WebRTC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UCC 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6489672" y="3640307"/>
            <a:ext cx="5620654" cy="3284904"/>
            <a:chOff x="1441070" y="1636758"/>
            <a:chExt cx="4024993" cy="211153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4C00902-5299-4803-8BAD-931DB9724653}"/>
                </a:ext>
              </a:extLst>
            </p:cNvPr>
            <p:cNvSpPr/>
            <p:nvPr/>
          </p:nvSpPr>
          <p:spPr>
            <a:xfrm>
              <a:off x="1441070" y="1636758"/>
              <a:ext cx="4024993" cy="2111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6" name="TextBox 8">
              <a:extLst>
                <a:ext uri="{FF2B5EF4-FFF2-40B4-BE49-F238E27FC236}">
                  <a16:creationId xmlns:a16="http://schemas.microsoft.com/office/drawing/2014/main" id="{431BEF95-98FD-45E3-B3AE-C7038000C160}"/>
                </a:ext>
              </a:extLst>
            </p:cNvPr>
            <p:cNvSpPr txBox="1"/>
            <p:nvPr/>
          </p:nvSpPr>
          <p:spPr>
            <a:xfrm>
              <a:off x="1661171" y="3070271"/>
              <a:ext cx="876095" cy="29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spc="300" dirty="0" err="1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이예진</a:t>
              </a:r>
              <a:endParaRPr lang="ko-KR" altLang="en-US" sz="2400" spc="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50" name="TextBox 70">
              <a:extLst>
                <a:ext uri="{FF2B5EF4-FFF2-40B4-BE49-F238E27FC236}">
                  <a16:creationId xmlns:a16="http://schemas.microsoft.com/office/drawing/2014/main" id="{E83DDDAB-53EA-4095-A192-46347B6866A8}"/>
                </a:ext>
              </a:extLst>
            </p:cNvPr>
            <p:cNvSpPr txBox="1"/>
            <p:nvPr/>
          </p:nvSpPr>
          <p:spPr>
            <a:xfrm>
              <a:off x="1700724" y="3423464"/>
              <a:ext cx="637326" cy="158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# </a:t>
              </a:r>
              <a:r>
                <a:rPr lang="ko-KR" altLang="en-US" sz="1000" dirty="0" smtClean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바지 팀장</a:t>
              </a:r>
              <a:endPara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60" name="타원 159">
            <a:extLst>
              <a:ext uri="{FF2B5EF4-FFF2-40B4-BE49-F238E27FC236}">
                <a16:creationId xmlns:a16="http://schemas.microsoft.com/office/drawing/2014/main" id="{3A30672B-D938-4873-88C2-C3902B1C4321}"/>
              </a:ext>
            </a:extLst>
          </p:cNvPr>
          <p:cNvSpPr/>
          <p:nvPr/>
        </p:nvSpPr>
        <p:spPr>
          <a:xfrm>
            <a:off x="6731928" y="4038481"/>
            <a:ext cx="1443045" cy="1509445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1" name="TextBox 160"/>
          <p:cNvSpPr txBox="1"/>
          <p:nvPr/>
        </p:nvSpPr>
        <p:spPr>
          <a:xfrm>
            <a:off x="8641244" y="4472087"/>
            <a:ext cx="2892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아마도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팀장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</a:t>
            </a:r>
            <a:r>
              <a:rPr lang="ko-KR" altLang="en-US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로직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 err="1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게임방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관리자 페이지 </a:t>
            </a: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데이터 베이스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PPT, </a:t>
            </a:r>
            <a:r>
              <a:rPr lang="ko-KR" altLang="en-US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발표 담당</a:t>
            </a:r>
            <a:endParaRPr lang="en-US" altLang="ko-KR" dirty="0" smtClean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53112" y="3476625"/>
            <a:ext cx="13581776" cy="142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9000" dirty="0" smtClean="0">
                <a:solidFill>
                  <a:srgbClr val="FFFFFF"/>
                </a:solidFill>
                <a:latin typeface="Arcade Gamer"/>
              </a:rPr>
              <a:t>Q&amp;A</a:t>
            </a:r>
            <a:endParaRPr lang="en-US" sz="9000" dirty="0">
              <a:solidFill>
                <a:srgbClr val="FFFFFF"/>
              </a:solidFill>
              <a:latin typeface="Arcade Gam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334829" y="8373419"/>
            <a:ext cx="7854249" cy="1913581"/>
          </a:xfrm>
          <a:custGeom>
            <a:avLst/>
            <a:gdLst/>
            <a:ahLst/>
            <a:cxnLst/>
            <a:rect l="l" t="t" r="r" b="b"/>
            <a:pathLst>
              <a:path w="7854249" h="1913581">
                <a:moveTo>
                  <a:pt x="0" y="0"/>
                </a:moveTo>
                <a:lnTo>
                  <a:pt x="7854249" y="0"/>
                </a:lnTo>
                <a:lnTo>
                  <a:pt x="7854249" y="1913581"/>
                </a:lnTo>
                <a:lnTo>
                  <a:pt x="0" y="1913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96704" y="8373419"/>
            <a:ext cx="7854249" cy="1913581"/>
          </a:xfrm>
          <a:custGeom>
            <a:avLst/>
            <a:gdLst/>
            <a:ahLst/>
            <a:cxnLst/>
            <a:rect l="l" t="t" r="r" b="b"/>
            <a:pathLst>
              <a:path w="7854249" h="1913581">
                <a:moveTo>
                  <a:pt x="0" y="0"/>
                </a:moveTo>
                <a:lnTo>
                  <a:pt x="7854250" y="0"/>
                </a:lnTo>
                <a:lnTo>
                  <a:pt x="7854250" y="1913581"/>
                </a:lnTo>
                <a:lnTo>
                  <a:pt x="0" y="1913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53767" y="8373419"/>
            <a:ext cx="7854249" cy="1913581"/>
          </a:xfrm>
          <a:custGeom>
            <a:avLst/>
            <a:gdLst/>
            <a:ahLst/>
            <a:cxnLst/>
            <a:rect l="l" t="t" r="r" b="b"/>
            <a:pathLst>
              <a:path w="7854249" h="1913581">
                <a:moveTo>
                  <a:pt x="0" y="0"/>
                </a:moveTo>
                <a:lnTo>
                  <a:pt x="7854249" y="0"/>
                </a:lnTo>
                <a:lnTo>
                  <a:pt x="7854249" y="1913581"/>
                </a:lnTo>
                <a:lnTo>
                  <a:pt x="0" y="1913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115" y="1028700"/>
            <a:ext cx="2242288" cy="1748984"/>
          </a:xfrm>
          <a:custGeom>
            <a:avLst/>
            <a:gdLst/>
            <a:ahLst/>
            <a:cxnLst/>
            <a:rect l="l" t="t" r="r" b="b"/>
            <a:pathLst>
              <a:path w="2242288" h="1748984">
                <a:moveTo>
                  <a:pt x="0" y="0"/>
                </a:moveTo>
                <a:lnTo>
                  <a:pt x="2242288" y="0"/>
                </a:lnTo>
                <a:lnTo>
                  <a:pt x="2242288" y="1748984"/>
                </a:lnTo>
                <a:lnTo>
                  <a:pt x="0" y="17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1091" y="6205559"/>
            <a:ext cx="1467770" cy="1467770"/>
          </a:xfrm>
          <a:custGeom>
            <a:avLst/>
            <a:gdLst/>
            <a:ahLst/>
            <a:cxnLst/>
            <a:rect l="l" t="t" r="r" b="b"/>
            <a:pathLst>
              <a:path w="1467770" h="1467770">
                <a:moveTo>
                  <a:pt x="0" y="0"/>
                </a:moveTo>
                <a:lnTo>
                  <a:pt x="1467770" y="0"/>
                </a:lnTo>
                <a:lnTo>
                  <a:pt x="1467770" y="1467769"/>
                </a:lnTo>
                <a:lnTo>
                  <a:pt x="0" y="146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48302" y="1806872"/>
            <a:ext cx="942238" cy="942238"/>
          </a:xfrm>
          <a:custGeom>
            <a:avLst/>
            <a:gdLst/>
            <a:ahLst/>
            <a:cxnLst/>
            <a:rect l="l" t="t" r="r" b="b"/>
            <a:pathLst>
              <a:path w="942238" h="942238">
                <a:moveTo>
                  <a:pt x="0" y="0"/>
                </a:moveTo>
                <a:lnTo>
                  <a:pt x="942237" y="0"/>
                </a:lnTo>
                <a:lnTo>
                  <a:pt x="942237" y="942237"/>
                </a:lnTo>
                <a:lnTo>
                  <a:pt x="0" y="942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61479" y="7452556"/>
            <a:ext cx="892288" cy="892288"/>
          </a:xfrm>
          <a:custGeom>
            <a:avLst/>
            <a:gdLst/>
            <a:ahLst/>
            <a:cxnLst/>
            <a:rect l="l" t="t" r="r" b="b"/>
            <a:pathLst>
              <a:path w="892288" h="892288">
                <a:moveTo>
                  <a:pt x="0" y="0"/>
                </a:moveTo>
                <a:lnTo>
                  <a:pt x="892288" y="0"/>
                </a:lnTo>
                <a:lnTo>
                  <a:pt x="892288" y="892288"/>
                </a:lnTo>
                <a:lnTo>
                  <a:pt x="0" y="892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16364" y="3686175"/>
            <a:ext cx="3611003" cy="1260568"/>
          </a:xfrm>
          <a:custGeom>
            <a:avLst/>
            <a:gdLst/>
            <a:ahLst/>
            <a:cxnLst/>
            <a:rect l="l" t="t" r="r" b="b"/>
            <a:pathLst>
              <a:path w="3611003" h="1260568">
                <a:moveTo>
                  <a:pt x="0" y="0"/>
                </a:moveTo>
                <a:lnTo>
                  <a:pt x="3611003" y="0"/>
                </a:lnTo>
                <a:lnTo>
                  <a:pt x="3611003" y="1260568"/>
                </a:lnTo>
                <a:lnTo>
                  <a:pt x="0" y="1260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334829" y="3686175"/>
            <a:ext cx="3611003" cy="1260568"/>
          </a:xfrm>
          <a:custGeom>
            <a:avLst/>
            <a:gdLst/>
            <a:ahLst/>
            <a:cxnLst/>
            <a:rect l="l" t="t" r="r" b="b"/>
            <a:pathLst>
              <a:path w="3611003" h="1260568">
                <a:moveTo>
                  <a:pt x="0" y="0"/>
                </a:moveTo>
                <a:lnTo>
                  <a:pt x="3611003" y="0"/>
                </a:lnTo>
                <a:lnTo>
                  <a:pt x="3611003" y="1260568"/>
                </a:lnTo>
                <a:lnTo>
                  <a:pt x="0" y="1260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13744" y="5924344"/>
            <a:ext cx="2242288" cy="1748984"/>
          </a:xfrm>
          <a:custGeom>
            <a:avLst/>
            <a:gdLst/>
            <a:ahLst/>
            <a:cxnLst/>
            <a:rect l="l" t="t" r="r" b="b"/>
            <a:pathLst>
              <a:path w="2242288" h="1748984">
                <a:moveTo>
                  <a:pt x="0" y="0"/>
                </a:moveTo>
                <a:lnTo>
                  <a:pt x="2242288" y="0"/>
                </a:lnTo>
                <a:lnTo>
                  <a:pt x="2242288" y="1748984"/>
                </a:lnTo>
                <a:lnTo>
                  <a:pt x="0" y="17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48595" y="838796"/>
            <a:ext cx="1467770" cy="1467770"/>
          </a:xfrm>
          <a:custGeom>
            <a:avLst/>
            <a:gdLst/>
            <a:ahLst/>
            <a:cxnLst/>
            <a:rect l="l" t="t" r="r" b="b"/>
            <a:pathLst>
              <a:path w="1467770" h="1467770">
                <a:moveTo>
                  <a:pt x="0" y="0"/>
                </a:moveTo>
                <a:lnTo>
                  <a:pt x="1467769" y="0"/>
                </a:lnTo>
                <a:lnTo>
                  <a:pt x="1467769" y="1467770"/>
                </a:lnTo>
                <a:lnTo>
                  <a:pt x="0" y="1467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9587" y="2072907"/>
            <a:ext cx="3857382" cy="1402684"/>
          </a:xfrm>
          <a:custGeom>
            <a:avLst/>
            <a:gdLst/>
            <a:ahLst/>
            <a:cxnLst/>
            <a:rect l="l" t="t" r="r" b="b"/>
            <a:pathLst>
              <a:path w="3857382" h="1402684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1663" y="1663419"/>
            <a:ext cx="1326467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smtClean="0">
                <a:solidFill>
                  <a:srgbClr val="FFFFFF"/>
                </a:solidFill>
                <a:latin typeface="Arcade Gamer"/>
              </a:rPr>
              <a:t>UCC </a:t>
            </a:r>
            <a:r>
              <a:rPr lang="ko-KR" altLang="en-US" sz="9000" dirty="0" smtClean="0">
                <a:solidFill>
                  <a:srgbClr val="FFFFFF"/>
                </a:solidFill>
                <a:latin typeface="Arcade Gamer"/>
              </a:rPr>
              <a:t>감상</a:t>
            </a:r>
            <a:endParaRPr lang="en-US" sz="9000" dirty="0">
              <a:solidFill>
                <a:srgbClr val="FFFFFF"/>
              </a:solidFill>
              <a:latin typeface="Arcade Game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32051" y="851953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59719" y="1983443"/>
            <a:ext cx="1589817" cy="2984297"/>
          </a:xfrm>
          <a:custGeom>
            <a:avLst/>
            <a:gdLst/>
            <a:ahLst/>
            <a:cxnLst/>
            <a:rect l="l" t="t" r="r" b="b"/>
            <a:pathLst>
              <a:path w="1589817" h="2984297">
                <a:moveTo>
                  <a:pt x="0" y="0"/>
                </a:moveTo>
                <a:lnTo>
                  <a:pt x="1589817" y="0"/>
                </a:lnTo>
                <a:lnTo>
                  <a:pt x="1589817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9587" y="2072907"/>
            <a:ext cx="3857382" cy="1402684"/>
          </a:xfrm>
          <a:custGeom>
            <a:avLst/>
            <a:gdLst/>
            <a:ahLst/>
            <a:cxnLst/>
            <a:rect l="l" t="t" r="r" b="b"/>
            <a:pathLst>
              <a:path w="3857382" h="1402684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1646" y="179558"/>
            <a:ext cx="1326467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9029" y="1461205"/>
            <a:ext cx="15929457" cy="85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351646" y="179558"/>
            <a:ext cx="1326467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2" descr="뽕숭아학당' 이찬원X김희재X황윤성. 몸으로 말해요 퀴즈로 '폭소유발' : 네이트 뉴스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80"/>
          <a:stretch/>
        </p:blipFill>
        <p:spPr bwMode="auto">
          <a:xfrm>
            <a:off x="1231343" y="1975140"/>
            <a:ext cx="6934200" cy="77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뽕숭아학당' 이찬원X김희재X황윤성. 몸으로 말해요 퀴즈로 '폭소유발' : 네이트 뉴스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9"/>
          <a:stretch/>
        </p:blipFill>
        <p:spPr bwMode="auto">
          <a:xfrm>
            <a:off x="9296400" y="1866900"/>
            <a:ext cx="7010400" cy="78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2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1646" y="179558"/>
            <a:ext cx="1326467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48" y="2359416"/>
            <a:ext cx="7516568" cy="50090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36615" y="7628441"/>
            <a:ext cx="55707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할 장소가 있어야 함</a:t>
            </a:r>
            <a:endParaRPr lang="ko-KR" altLang="en-US" sz="3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08" y="2359416"/>
            <a:ext cx="5181600" cy="518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82933" y="7629650"/>
            <a:ext cx="42242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진행이 어려움</a:t>
            </a:r>
            <a:endParaRPr lang="ko-KR" altLang="en-US" sz="3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266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395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720" y="925830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0266" y="7688103"/>
            <a:ext cx="1829148" cy="1662862"/>
          </a:xfrm>
          <a:custGeom>
            <a:avLst/>
            <a:gdLst/>
            <a:ahLst/>
            <a:cxnLst/>
            <a:rect l="l" t="t" r="r" b="b"/>
            <a:pathLst>
              <a:path w="1829148" h="1662862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1646" y="179558"/>
            <a:ext cx="1326467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기존 서비스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4" descr="Cisco Webex Meetings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5059" y="3029145"/>
            <a:ext cx="8823532" cy="49673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6200" y="2955854"/>
            <a:ext cx="528320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351646" y="179558"/>
            <a:ext cx="13264674" cy="120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기존 서비스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74318" y="447394"/>
            <a:ext cx="693478" cy="1301750"/>
          </a:xfrm>
          <a:custGeom>
            <a:avLst/>
            <a:gdLst/>
            <a:ahLst/>
            <a:cxnLst/>
            <a:rect l="l" t="t" r="r" b="b"/>
            <a:pathLst>
              <a:path w="693478" h="1301750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05108" y="447394"/>
            <a:ext cx="2051432" cy="745975"/>
          </a:xfrm>
          <a:custGeom>
            <a:avLst/>
            <a:gdLst/>
            <a:ahLst/>
            <a:cxnLst/>
            <a:rect l="l" t="t" r="r" b="b"/>
            <a:pathLst>
              <a:path w="2051432" h="745975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4" descr="Cisco Webex Meetings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6600" y="2933700"/>
            <a:ext cx="6705600" cy="53348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15267" y="8425541"/>
            <a:ext cx="53463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같이 하자는 친구가 없다</a:t>
            </a:r>
            <a:endParaRPr lang="ko-KR" altLang="en-US" sz="3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3092968"/>
            <a:ext cx="9208454" cy="5181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78752" y="8580555"/>
            <a:ext cx="6279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직접 게임을 준비해야 함</a:t>
            </a:r>
            <a:endParaRPr lang="ko-KR" altLang="en-US" sz="3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1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676243" y="5249401"/>
            <a:ext cx="15223515" cy="5037599"/>
          </a:xfrm>
          <a:custGeom>
            <a:avLst/>
            <a:gdLst/>
            <a:ahLst/>
            <a:cxnLst/>
            <a:rect l="l" t="t" r="r" b="b"/>
            <a:pathLst>
              <a:path w="15223515" h="5037599">
                <a:moveTo>
                  <a:pt x="0" y="0"/>
                </a:moveTo>
                <a:lnTo>
                  <a:pt x="15223514" y="0"/>
                </a:lnTo>
                <a:lnTo>
                  <a:pt x="15223514" y="5037599"/>
                </a:lnTo>
                <a:lnTo>
                  <a:pt x="0" y="503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02401" y="6317708"/>
            <a:ext cx="5730184" cy="2000355"/>
          </a:xfrm>
          <a:custGeom>
            <a:avLst/>
            <a:gdLst/>
            <a:ahLst/>
            <a:cxnLst/>
            <a:rect l="l" t="t" r="r" b="b"/>
            <a:pathLst>
              <a:path w="5730184" h="2000355">
                <a:moveTo>
                  <a:pt x="0" y="0"/>
                </a:moveTo>
                <a:lnTo>
                  <a:pt x="5730184" y="0"/>
                </a:lnTo>
                <a:lnTo>
                  <a:pt x="5730184" y="2000355"/>
                </a:lnTo>
                <a:lnTo>
                  <a:pt x="0" y="20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1730" y="1773299"/>
            <a:ext cx="2997570" cy="1046425"/>
          </a:xfrm>
          <a:custGeom>
            <a:avLst/>
            <a:gdLst/>
            <a:ahLst/>
            <a:cxnLst/>
            <a:rect l="l" t="t" r="r" b="b"/>
            <a:pathLst>
              <a:path w="2997570" h="1046425">
                <a:moveTo>
                  <a:pt x="0" y="0"/>
                </a:moveTo>
                <a:lnTo>
                  <a:pt x="2997570" y="0"/>
                </a:lnTo>
                <a:lnTo>
                  <a:pt x="2997570" y="1046425"/>
                </a:lnTo>
                <a:lnTo>
                  <a:pt x="0" y="1046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78687" y="4636082"/>
            <a:ext cx="738742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놀이</a:t>
            </a:r>
            <a:r>
              <a:rPr lang="en-US" altLang="ko-KR" sz="4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·</a:t>
            </a:r>
            <a:r>
              <a:rPr lang="ko-KR" altLang="en-US" sz="4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잔치 그 밖의 다른 일로 여러 사람이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모이다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endParaRPr lang="en-US" altLang="ko-KR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281959" y="3822640"/>
            <a:ext cx="971068" cy="971068"/>
          </a:xfrm>
          <a:custGeom>
            <a:avLst/>
            <a:gdLst/>
            <a:ahLst/>
            <a:cxnLst/>
            <a:rect l="l" t="t" r="r" b="b"/>
            <a:pathLst>
              <a:path w="971068" h="971068">
                <a:moveTo>
                  <a:pt x="0" y="0"/>
                </a:moveTo>
                <a:lnTo>
                  <a:pt x="971068" y="0"/>
                </a:lnTo>
                <a:lnTo>
                  <a:pt x="971068" y="971068"/>
                </a:lnTo>
                <a:lnTo>
                  <a:pt x="0" y="971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7149" y="1693410"/>
            <a:ext cx="603101" cy="603101"/>
          </a:xfrm>
          <a:custGeom>
            <a:avLst/>
            <a:gdLst/>
            <a:ahLst/>
            <a:cxnLst/>
            <a:rect l="l" t="t" r="r" b="b"/>
            <a:pathLst>
              <a:path w="603101" h="603101">
                <a:moveTo>
                  <a:pt x="0" y="0"/>
                </a:moveTo>
                <a:lnTo>
                  <a:pt x="603102" y="0"/>
                </a:lnTo>
                <a:lnTo>
                  <a:pt x="603102" y="603102"/>
                </a:lnTo>
                <a:lnTo>
                  <a:pt x="0" y="603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35451" y="922458"/>
            <a:ext cx="1374054" cy="1374054"/>
          </a:xfrm>
          <a:custGeom>
            <a:avLst/>
            <a:gdLst/>
            <a:ahLst/>
            <a:cxnLst/>
            <a:rect l="l" t="t" r="r" b="b"/>
            <a:pathLst>
              <a:path w="1374054" h="1374054">
                <a:moveTo>
                  <a:pt x="0" y="0"/>
                </a:moveTo>
                <a:lnTo>
                  <a:pt x="1374054" y="0"/>
                </a:lnTo>
                <a:lnTo>
                  <a:pt x="1374054" y="1374054"/>
                </a:lnTo>
                <a:lnTo>
                  <a:pt x="0" y="1374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4400" y="3083822"/>
            <a:ext cx="9125835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9000" dirty="0" smtClean="0">
                <a:solidFill>
                  <a:srgbClr val="FFFF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모꼬지</a:t>
            </a:r>
            <a:endParaRPr lang="en-US" sz="9000" dirty="0">
              <a:solidFill>
                <a:srgbClr val="FFFFF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43224" y="8513701"/>
            <a:ext cx="1374054" cy="1374054"/>
          </a:xfrm>
          <a:custGeom>
            <a:avLst/>
            <a:gdLst/>
            <a:ahLst/>
            <a:cxnLst/>
            <a:rect l="l" t="t" r="r" b="b"/>
            <a:pathLst>
              <a:path w="1374054" h="1374054">
                <a:moveTo>
                  <a:pt x="0" y="0"/>
                </a:moveTo>
                <a:lnTo>
                  <a:pt x="1374054" y="0"/>
                </a:lnTo>
                <a:lnTo>
                  <a:pt x="1374054" y="1374054"/>
                </a:lnTo>
                <a:lnTo>
                  <a:pt x="0" y="1374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3593" y="3875347"/>
            <a:ext cx="918361" cy="918361"/>
          </a:xfrm>
          <a:custGeom>
            <a:avLst/>
            <a:gdLst/>
            <a:ahLst/>
            <a:cxnLst/>
            <a:rect l="l" t="t" r="r" b="b"/>
            <a:pathLst>
              <a:path w="918361" h="918361">
                <a:moveTo>
                  <a:pt x="0" y="0"/>
                </a:moveTo>
                <a:lnTo>
                  <a:pt x="918361" y="0"/>
                </a:lnTo>
                <a:lnTo>
                  <a:pt x="918361" y="918361"/>
                </a:lnTo>
                <a:lnTo>
                  <a:pt x="0" y="918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76243" y="3818454"/>
            <a:ext cx="1039088" cy="1950507"/>
          </a:xfrm>
          <a:custGeom>
            <a:avLst/>
            <a:gdLst/>
            <a:ahLst/>
            <a:cxnLst/>
            <a:rect l="l" t="t" r="r" b="b"/>
            <a:pathLst>
              <a:path w="1039088" h="1950507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19544" y="6114370"/>
            <a:ext cx="1039088" cy="1950507"/>
          </a:xfrm>
          <a:custGeom>
            <a:avLst/>
            <a:gdLst/>
            <a:ahLst/>
            <a:cxnLst/>
            <a:rect l="l" t="t" r="r" b="b"/>
            <a:pathLst>
              <a:path w="1039088" h="1950507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425</Words>
  <Application>Microsoft Office PowerPoint</Application>
  <PresentationFormat>사용자 지정</PresentationFormat>
  <Paragraphs>88</Paragraphs>
  <Slides>26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Arial</vt:lpstr>
      <vt:lpstr>둥근모꼴</vt:lpstr>
      <vt:lpstr>Calibri</vt:lpstr>
      <vt:lpstr>맑은 고딕</vt:lpstr>
      <vt:lpstr>Poppins</vt:lpstr>
      <vt:lpstr>Arcade Gamer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Retro Pixel Game Night Game Presentation</dc:title>
  <cp:lastModifiedBy>SSAFY</cp:lastModifiedBy>
  <cp:revision>189</cp:revision>
  <dcterms:created xsi:type="dcterms:W3CDTF">2006-08-16T00:00:00Z</dcterms:created>
  <dcterms:modified xsi:type="dcterms:W3CDTF">2024-02-15T08:59:35Z</dcterms:modified>
  <dc:identifier>DAF8LKRBVhk</dc:identifier>
</cp:coreProperties>
</file>